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2" r:id="rId3"/>
    <p:sldId id="320" r:id="rId4"/>
    <p:sldId id="323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282" r:id="rId15"/>
    <p:sldId id="319" r:id="rId16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van Bentum" initials="Mv" lastIdx="1" clrIdx="0">
    <p:extLst>
      <p:ext uri="{19B8F6BF-5375-455C-9EA6-DF929625EA0E}">
        <p15:presenceInfo xmlns:p15="http://schemas.microsoft.com/office/powerpoint/2012/main" userId="ac31dac858152b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80"/>
    <a:srgbClr val="EBEFF2"/>
    <a:srgbClr val="FFFFFF"/>
    <a:srgbClr val="E6E6E6"/>
    <a:srgbClr val="EEEEEE"/>
    <a:srgbClr val="FDD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1" autoAdjust="0"/>
    <p:restoredTop sz="94671" autoAdjust="0"/>
  </p:normalViewPr>
  <p:slideViewPr>
    <p:cSldViewPr snapToGrid="0" showGuides="1">
      <p:cViewPr varScale="1">
        <p:scale>
          <a:sx n="143" d="100"/>
          <a:sy n="143" d="100"/>
        </p:scale>
        <p:origin x="372" y="108"/>
      </p:cViewPr>
      <p:guideLst>
        <p:guide orient="horz" pos="1620"/>
        <p:guide pos="385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2685" y="72"/>
      </p:cViewPr>
      <p:guideLst/>
    </p:cSldViewPr>
  </p:notesViewPr>
  <p:gridSpacing cx="97200" cy="9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AC508A9-4D2B-0144-CD81-2047AB1939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A4A9B5-0198-718C-2DE4-D42AEFDA77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4FCF9-8218-4D6C-94B9-92DE8C2C706C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DB4DCF-3BC1-DADC-43FF-05F9C6B45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2F6947-FAF8-A736-0EA7-0FF946B2EF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CBCC0-5EB4-4230-859F-DBFD69491A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51934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03DAF-66A8-4B8C-A8CE-348CF6675FCC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3518B-00DC-49FA-B4A1-9E5DCF1E87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11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08B0708-7AA2-8B63-2886-75764D279B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48851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1268C0D-07BD-376D-1FB9-222D4C325F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182"/>
            <a:ext cx="9144000" cy="1401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556" y="555527"/>
            <a:ext cx="7920880" cy="207694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45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701528"/>
            <a:ext cx="7920880" cy="124182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pPr lvl="0"/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55E7E12-C773-FA97-5EC8-71A5027EA0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62" y="4505696"/>
            <a:ext cx="1452275" cy="637804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FC3CEF-D822-EA5A-D679-9103CAF73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ED23150-478B-4824-ACBA-031C7FA1BD8D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5D129B-F9C4-6EED-70C2-34A09C8CB1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33733D05-C88B-8B8F-BE9C-D59A510395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247902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_Va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B74B85B-63F5-7BC3-043B-F99EF7691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2193" r="-2887" b="-2193"/>
          <a:stretch/>
        </p:blipFill>
        <p:spPr>
          <a:xfrm>
            <a:off x="-15851" y="0"/>
            <a:ext cx="7862105" cy="43222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7CD0BD3-55B3-6DCC-1119-85337B346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EF7068-7957-5155-95B7-CBE6555156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2243" y="596274"/>
            <a:ext cx="5235013" cy="274069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500"/>
              </a:lnSpc>
              <a:defRPr sz="30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Hier steht ein </a:t>
            </a:r>
            <a:r>
              <a:rPr lang="de-DE" dirty="0" err="1"/>
              <a:t>Trennerfolientext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2812EEC-BBD2-A235-F5FD-81E2E1FB2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DC4ECC39-2688-EDAE-4FE8-04FF2E5CC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9F650676-BDFA-49B5-A4C4-B15DD4736199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79C5D4F6-B747-F459-F474-03A91F782B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DBD15ED7-5D50-5DEE-2AC1-9C2F2F58EE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887389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8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_Va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B74B85B-63F5-7BC3-043B-F99EF7691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2193" r="-2887" b="-2193"/>
          <a:stretch/>
        </p:blipFill>
        <p:spPr>
          <a:xfrm>
            <a:off x="-15851" y="0"/>
            <a:ext cx="7862105" cy="43222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7CD0BD3-55B3-6DCC-1119-85337B346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EF7068-7957-5155-95B7-CBE6555156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2243" y="596274"/>
            <a:ext cx="5235013" cy="274069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500"/>
              </a:lnSpc>
              <a:defRPr sz="30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Hier steht ein </a:t>
            </a:r>
            <a:r>
              <a:rPr lang="de-DE" dirty="0" err="1"/>
              <a:t>Trennerfolientext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2812EEC-BBD2-A235-F5FD-81E2E1FB2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FE684788-BE47-2932-3451-6D7654A88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3F6FF281-9468-4A09-AD6C-301170A6A46F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9145C0BA-EBA4-57B4-C162-601EE9DD1F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C76B2332-8591-0904-F77E-9A71218B75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2112625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8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Z_Head_Text_links_SP1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560" y="276310"/>
            <a:ext cx="3913750" cy="706699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Bildthema</a:t>
            </a:r>
            <a:br>
              <a:rPr lang="de-DE" dirty="0"/>
            </a:br>
            <a:r>
              <a:rPr lang="de-DE" dirty="0"/>
              <a:t>2te Zeile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7560" y="1250191"/>
            <a:ext cx="3900749" cy="2871110"/>
          </a:xfrm>
        </p:spPr>
        <p:txBody>
          <a:bodyPr lIns="0" tIns="0" rIns="0" bIns="3600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 zum Bild</a:t>
            </a:r>
          </a:p>
        </p:txBody>
      </p:sp>
      <p:sp>
        <p:nvSpPr>
          <p:cNvPr id="4" name="Bildplatzhalter 6">
            <a:extLst>
              <a:ext uri="{FF2B5EF4-FFF2-40B4-BE49-F238E27FC236}">
                <a16:creationId xmlns:a16="http://schemas.microsoft.com/office/drawing/2014/main" id="{30297701-298F-E2BA-B8E5-EC072ED2B6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4956" y="-10173"/>
            <a:ext cx="4573050" cy="4505753"/>
          </a:xfrm>
          <a:custGeom>
            <a:avLst/>
            <a:gdLst>
              <a:gd name="connsiteX0" fmla="*/ 856502 w 5480893"/>
              <a:gd name="connsiteY0" fmla="*/ 0 h 5138909"/>
              <a:gd name="connsiteX1" fmla="*/ 5480893 w 5480893"/>
              <a:gd name="connsiteY1" fmla="*/ 0 h 5138909"/>
              <a:gd name="connsiteX2" fmla="*/ 5480893 w 5480893"/>
              <a:gd name="connsiteY2" fmla="*/ 0 h 5138909"/>
              <a:gd name="connsiteX3" fmla="*/ 5480893 w 5480893"/>
              <a:gd name="connsiteY3" fmla="*/ 4282407 h 5138909"/>
              <a:gd name="connsiteX4" fmla="*/ 4624391 w 5480893"/>
              <a:gd name="connsiteY4" fmla="*/ 5138909 h 5138909"/>
              <a:gd name="connsiteX5" fmla="*/ 0 w 5480893"/>
              <a:gd name="connsiteY5" fmla="*/ 5138909 h 5138909"/>
              <a:gd name="connsiteX6" fmla="*/ 0 w 5480893"/>
              <a:gd name="connsiteY6" fmla="*/ 5138909 h 5138909"/>
              <a:gd name="connsiteX7" fmla="*/ 0 w 5480893"/>
              <a:gd name="connsiteY7" fmla="*/ 856502 h 5138909"/>
              <a:gd name="connsiteX8" fmla="*/ 856502 w 5480893"/>
              <a:gd name="connsiteY8" fmla="*/ 0 h 5138909"/>
              <a:gd name="connsiteX0" fmla="*/ 856502 w 5480893"/>
              <a:gd name="connsiteY0" fmla="*/ 0 h 5138909"/>
              <a:gd name="connsiteX1" fmla="*/ 5480893 w 5480893"/>
              <a:gd name="connsiteY1" fmla="*/ 0 h 5138909"/>
              <a:gd name="connsiteX2" fmla="*/ 5480893 w 5480893"/>
              <a:gd name="connsiteY2" fmla="*/ 0 h 5138909"/>
              <a:gd name="connsiteX3" fmla="*/ 5480893 w 5480893"/>
              <a:gd name="connsiteY3" fmla="*/ 3819699 h 5138909"/>
              <a:gd name="connsiteX4" fmla="*/ 4624391 w 5480893"/>
              <a:gd name="connsiteY4" fmla="*/ 5138909 h 5138909"/>
              <a:gd name="connsiteX5" fmla="*/ 0 w 5480893"/>
              <a:gd name="connsiteY5" fmla="*/ 5138909 h 5138909"/>
              <a:gd name="connsiteX6" fmla="*/ 0 w 5480893"/>
              <a:gd name="connsiteY6" fmla="*/ 5138909 h 5138909"/>
              <a:gd name="connsiteX7" fmla="*/ 0 w 5480893"/>
              <a:gd name="connsiteY7" fmla="*/ 856502 h 5138909"/>
              <a:gd name="connsiteX8" fmla="*/ 856502 w 5480893"/>
              <a:gd name="connsiteY8" fmla="*/ 0 h 5138909"/>
              <a:gd name="connsiteX0" fmla="*/ 856502 w 5480893"/>
              <a:gd name="connsiteY0" fmla="*/ 0 h 5155434"/>
              <a:gd name="connsiteX1" fmla="*/ 5480893 w 5480893"/>
              <a:gd name="connsiteY1" fmla="*/ 0 h 5155434"/>
              <a:gd name="connsiteX2" fmla="*/ 5480893 w 5480893"/>
              <a:gd name="connsiteY2" fmla="*/ 0 h 5155434"/>
              <a:gd name="connsiteX3" fmla="*/ 5480893 w 5480893"/>
              <a:gd name="connsiteY3" fmla="*/ 3819699 h 5155434"/>
              <a:gd name="connsiteX4" fmla="*/ 4172700 w 5480893"/>
              <a:gd name="connsiteY4" fmla="*/ 5155434 h 5155434"/>
              <a:gd name="connsiteX5" fmla="*/ 0 w 5480893"/>
              <a:gd name="connsiteY5" fmla="*/ 5138909 h 5155434"/>
              <a:gd name="connsiteX6" fmla="*/ 0 w 5480893"/>
              <a:gd name="connsiteY6" fmla="*/ 5138909 h 5155434"/>
              <a:gd name="connsiteX7" fmla="*/ 0 w 5480893"/>
              <a:gd name="connsiteY7" fmla="*/ 856502 h 5155434"/>
              <a:gd name="connsiteX8" fmla="*/ 856502 w 5480893"/>
              <a:gd name="connsiteY8" fmla="*/ 0 h 5155434"/>
              <a:gd name="connsiteX0" fmla="*/ 856502 w 5480893"/>
              <a:gd name="connsiteY0" fmla="*/ 0 h 5156983"/>
              <a:gd name="connsiteX1" fmla="*/ 5480893 w 5480893"/>
              <a:gd name="connsiteY1" fmla="*/ 0 h 5156983"/>
              <a:gd name="connsiteX2" fmla="*/ 5480893 w 5480893"/>
              <a:gd name="connsiteY2" fmla="*/ 0 h 5156983"/>
              <a:gd name="connsiteX3" fmla="*/ 5480893 w 5480893"/>
              <a:gd name="connsiteY3" fmla="*/ 3819699 h 5156983"/>
              <a:gd name="connsiteX4" fmla="*/ 4172700 w 5480893"/>
              <a:gd name="connsiteY4" fmla="*/ 5155434 h 5156983"/>
              <a:gd name="connsiteX5" fmla="*/ 0 w 5480893"/>
              <a:gd name="connsiteY5" fmla="*/ 5138909 h 5156983"/>
              <a:gd name="connsiteX6" fmla="*/ 0 w 5480893"/>
              <a:gd name="connsiteY6" fmla="*/ 5138909 h 5156983"/>
              <a:gd name="connsiteX7" fmla="*/ 0 w 5480893"/>
              <a:gd name="connsiteY7" fmla="*/ 856502 h 5156983"/>
              <a:gd name="connsiteX8" fmla="*/ 856502 w 5480893"/>
              <a:gd name="connsiteY8" fmla="*/ 0 h 5156983"/>
              <a:gd name="connsiteX0" fmla="*/ 856502 w 5481623"/>
              <a:gd name="connsiteY0" fmla="*/ 0 h 5157185"/>
              <a:gd name="connsiteX1" fmla="*/ 5480893 w 5481623"/>
              <a:gd name="connsiteY1" fmla="*/ 0 h 5157185"/>
              <a:gd name="connsiteX2" fmla="*/ 5480893 w 5481623"/>
              <a:gd name="connsiteY2" fmla="*/ 0 h 5157185"/>
              <a:gd name="connsiteX3" fmla="*/ 5480893 w 5481623"/>
              <a:gd name="connsiteY3" fmla="*/ 3819699 h 5157185"/>
              <a:gd name="connsiteX4" fmla="*/ 4172700 w 5481623"/>
              <a:gd name="connsiteY4" fmla="*/ 5155434 h 5157185"/>
              <a:gd name="connsiteX5" fmla="*/ 0 w 5481623"/>
              <a:gd name="connsiteY5" fmla="*/ 5138909 h 5157185"/>
              <a:gd name="connsiteX6" fmla="*/ 0 w 5481623"/>
              <a:gd name="connsiteY6" fmla="*/ 5138909 h 5157185"/>
              <a:gd name="connsiteX7" fmla="*/ 0 w 5481623"/>
              <a:gd name="connsiteY7" fmla="*/ 856502 h 5157185"/>
              <a:gd name="connsiteX8" fmla="*/ 856502 w 5481623"/>
              <a:gd name="connsiteY8" fmla="*/ 0 h 5157185"/>
              <a:gd name="connsiteX0" fmla="*/ 856502 w 5481648"/>
              <a:gd name="connsiteY0" fmla="*/ 0 h 5155434"/>
              <a:gd name="connsiteX1" fmla="*/ 5480893 w 5481648"/>
              <a:gd name="connsiteY1" fmla="*/ 0 h 5155434"/>
              <a:gd name="connsiteX2" fmla="*/ 5480893 w 5481648"/>
              <a:gd name="connsiteY2" fmla="*/ 0 h 5155434"/>
              <a:gd name="connsiteX3" fmla="*/ 5480893 w 5481648"/>
              <a:gd name="connsiteY3" fmla="*/ 3819699 h 5155434"/>
              <a:gd name="connsiteX4" fmla="*/ 4172700 w 5481648"/>
              <a:gd name="connsiteY4" fmla="*/ 5155434 h 5155434"/>
              <a:gd name="connsiteX5" fmla="*/ 0 w 5481648"/>
              <a:gd name="connsiteY5" fmla="*/ 5138909 h 5155434"/>
              <a:gd name="connsiteX6" fmla="*/ 0 w 5481648"/>
              <a:gd name="connsiteY6" fmla="*/ 5138909 h 5155434"/>
              <a:gd name="connsiteX7" fmla="*/ 0 w 5481648"/>
              <a:gd name="connsiteY7" fmla="*/ 856502 h 5155434"/>
              <a:gd name="connsiteX8" fmla="*/ 856502 w 5481648"/>
              <a:gd name="connsiteY8" fmla="*/ 0 h 5155434"/>
              <a:gd name="connsiteX0" fmla="*/ 856502 w 5480943"/>
              <a:gd name="connsiteY0" fmla="*/ 0 h 5155434"/>
              <a:gd name="connsiteX1" fmla="*/ 5480893 w 5480943"/>
              <a:gd name="connsiteY1" fmla="*/ 0 h 5155434"/>
              <a:gd name="connsiteX2" fmla="*/ 5480893 w 5480943"/>
              <a:gd name="connsiteY2" fmla="*/ 0 h 5155434"/>
              <a:gd name="connsiteX3" fmla="*/ 5480893 w 5480943"/>
              <a:gd name="connsiteY3" fmla="*/ 3819699 h 5155434"/>
              <a:gd name="connsiteX4" fmla="*/ 4172700 w 5480943"/>
              <a:gd name="connsiteY4" fmla="*/ 5155434 h 5155434"/>
              <a:gd name="connsiteX5" fmla="*/ 0 w 5480943"/>
              <a:gd name="connsiteY5" fmla="*/ 5138909 h 5155434"/>
              <a:gd name="connsiteX6" fmla="*/ 0 w 5480943"/>
              <a:gd name="connsiteY6" fmla="*/ 5138909 h 5155434"/>
              <a:gd name="connsiteX7" fmla="*/ 0 w 5480943"/>
              <a:gd name="connsiteY7" fmla="*/ 856502 h 5155434"/>
              <a:gd name="connsiteX8" fmla="*/ 856502 w 5480943"/>
              <a:gd name="connsiteY8" fmla="*/ 0 h 5155434"/>
              <a:gd name="connsiteX0" fmla="*/ 856502 w 5480943"/>
              <a:gd name="connsiteY0" fmla="*/ 0 h 5155434"/>
              <a:gd name="connsiteX1" fmla="*/ 5480893 w 5480943"/>
              <a:gd name="connsiteY1" fmla="*/ 0 h 5155434"/>
              <a:gd name="connsiteX2" fmla="*/ 5480893 w 5480943"/>
              <a:gd name="connsiteY2" fmla="*/ 0 h 5155434"/>
              <a:gd name="connsiteX3" fmla="*/ 5480893 w 5480943"/>
              <a:gd name="connsiteY3" fmla="*/ 3819699 h 5155434"/>
              <a:gd name="connsiteX4" fmla="*/ 4172700 w 5480943"/>
              <a:gd name="connsiteY4" fmla="*/ 5155434 h 5155434"/>
              <a:gd name="connsiteX5" fmla="*/ 0 w 5480943"/>
              <a:gd name="connsiteY5" fmla="*/ 5138909 h 5155434"/>
              <a:gd name="connsiteX6" fmla="*/ 5508 w 5480943"/>
              <a:gd name="connsiteY6" fmla="*/ 5149926 h 5155434"/>
              <a:gd name="connsiteX7" fmla="*/ 0 w 5480943"/>
              <a:gd name="connsiteY7" fmla="*/ 856502 h 5155434"/>
              <a:gd name="connsiteX8" fmla="*/ 856502 w 5480943"/>
              <a:gd name="connsiteY8" fmla="*/ 0 h 5155434"/>
              <a:gd name="connsiteX0" fmla="*/ 1390820 w 5480943"/>
              <a:gd name="connsiteY0" fmla="*/ 0 h 5166451"/>
              <a:gd name="connsiteX1" fmla="*/ 5480893 w 5480943"/>
              <a:gd name="connsiteY1" fmla="*/ 11017 h 5166451"/>
              <a:gd name="connsiteX2" fmla="*/ 5480893 w 5480943"/>
              <a:gd name="connsiteY2" fmla="*/ 11017 h 5166451"/>
              <a:gd name="connsiteX3" fmla="*/ 5480893 w 5480943"/>
              <a:gd name="connsiteY3" fmla="*/ 3830716 h 5166451"/>
              <a:gd name="connsiteX4" fmla="*/ 4172700 w 5480943"/>
              <a:gd name="connsiteY4" fmla="*/ 5166451 h 5166451"/>
              <a:gd name="connsiteX5" fmla="*/ 0 w 5480943"/>
              <a:gd name="connsiteY5" fmla="*/ 5149926 h 5166451"/>
              <a:gd name="connsiteX6" fmla="*/ 5508 w 5480943"/>
              <a:gd name="connsiteY6" fmla="*/ 5160943 h 5166451"/>
              <a:gd name="connsiteX7" fmla="*/ 0 w 5480943"/>
              <a:gd name="connsiteY7" fmla="*/ 867519 h 5166451"/>
              <a:gd name="connsiteX8" fmla="*/ 1390820 w 5480943"/>
              <a:gd name="connsiteY8" fmla="*/ 0 h 5166451"/>
              <a:gd name="connsiteX0" fmla="*/ 1390820 w 5480943"/>
              <a:gd name="connsiteY0" fmla="*/ 0 h 5166451"/>
              <a:gd name="connsiteX1" fmla="*/ 5480893 w 5480943"/>
              <a:gd name="connsiteY1" fmla="*/ 11017 h 5166451"/>
              <a:gd name="connsiteX2" fmla="*/ 5480893 w 5480943"/>
              <a:gd name="connsiteY2" fmla="*/ 11017 h 5166451"/>
              <a:gd name="connsiteX3" fmla="*/ 5480893 w 5480943"/>
              <a:gd name="connsiteY3" fmla="*/ 3830716 h 5166451"/>
              <a:gd name="connsiteX4" fmla="*/ 4172700 w 5480943"/>
              <a:gd name="connsiteY4" fmla="*/ 5166451 h 5166451"/>
              <a:gd name="connsiteX5" fmla="*/ 0 w 5480943"/>
              <a:gd name="connsiteY5" fmla="*/ 5149926 h 5166451"/>
              <a:gd name="connsiteX6" fmla="*/ 5508 w 5480943"/>
              <a:gd name="connsiteY6" fmla="*/ 5160943 h 5166451"/>
              <a:gd name="connsiteX7" fmla="*/ 0 w 5480943"/>
              <a:gd name="connsiteY7" fmla="*/ 889553 h 5166451"/>
              <a:gd name="connsiteX8" fmla="*/ 1390820 w 5480943"/>
              <a:gd name="connsiteY8" fmla="*/ 0 h 5166451"/>
              <a:gd name="connsiteX0" fmla="*/ 223084 w 5657265"/>
              <a:gd name="connsiteY0" fmla="*/ 0 h 5160942"/>
              <a:gd name="connsiteX1" fmla="*/ 5657215 w 5657265"/>
              <a:gd name="connsiteY1" fmla="*/ 5508 h 5160942"/>
              <a:gd name="connsiteX2" fmla="*/ 5657215 w 5657265"/>
              <a:gd name="connsiteY2" fmla="*/ 5508 h 5160942"/>
              <a:gd name="connsiteX3" fmla="*/ 5657215 w 5657265"/>
              <a:gd name="connsiteY3" fmla="*/ 3825207 h 5160942"/>
              <a:gd name="connsiteX4" fmla="*/ 4349022 w 5657265"/>
              <a:gd name="connsiteY4" fmla="*/ 5160942 h 5160942"/>
              <a:gd name="connsiteX5" fmla="*/ 176322 w 5657265"/>
              <a:gd name="connsiteY5" fmla="*/ 5144417 h 5160942"/>
              <a:gd name="connsiteX6" fmla="*/ 181830 w 5657265"/>
              <a:gd name="connsiteY6" fmla="*/ 5155434 h 5160942"/>
              <a:gd name="connsiteX7" fmla="*/ 176322 w 5657265"/>
              <a:gd name="connsiteY7" fmla="*/ 884044 h 5160942"/>
              <a:gd name="connsiteX8" fmla="*/ 223084 w 5657265"/>
              <a:gd name="connsiteY8" fmla="*/ 0 h 5160942"/>
              <a:gd name="connsiteX0" fmla="*/ 46762 w 5480943"/>
              <a:gd name="connsiteY0" fmla="*/ 0 h 5160942"/>
              <a:gd name="connsiteX1" fmla="*/ 5480893 w 5480943"/>
              <a:gd name="connsiteY1" fmla="*/ 5508 h 5160942"/>
              <a:gd name="connsiteX2" fmla="*/ 5480893 w 5480943"/>
              <a:gd name="connsiteY2" fmla="*/ 5508 h 5160942"/>
              <a:gd name="connsiteX3" fmla="*/ 5480893 w 5480943"/>
              <a:gd name="connsiteY3" fmla="*/ 3825207 h 5160942"/>
              <a:gd name="connsiteX4" fmla="*/ 4172700 w 5480943"/>
              <a:gd name="connsiteY4" fmla="*/ 5160942 h 5160942"/>
              <a:gd name="connsiteX5" fmla="*/ 0 w 5480943"/>
              <a:gd name="connsiteY5" fmla="*/ 5144417 h 5160942"/>
              <a:gd name="connsiteX6" fmla="*/ 5508 w 5480943"/>
              <a:gd name="connsiteY6" fmla="*/ 5155434 h 5160942"/>
              <a:gd name="connsiteX7" fmla="*/ 0 w 5480943"/>
              <a:gd name="connsiteY7" fmla="*/ 884044 h 5160942"/>
              <a:gd name="connsiteX8" fmla="*/ 46762 w 5480943"/>
              <a:gd name="connsiteY8" fmla="*/ 0 h 5160942"/>
              <a:gd name="connsiteX0" fmla="*/ 8203 w 5480943"/>
              <a:gd name="connsiteY0" fmla="*/ 0 h 5160942"/>
              <a:gd name="connsiteX1" fmla="*/ 5480893 w 5480943"/>
              <a:gd name="connsiteY1" fmla="*/ 5508 h 5160942"/>
              <a:gd name="connsiteX2" fmla="*/ 5480893 w 5480943"/>
              <a:gd name="connsiteY2" fmla="*/ 5508 h 5160942"/>
              <a:gd name="connsiteX3" fmla="*/ 5480893 w 5480943"/>
              <a:gd name="connsiteY3" fmla="*/ 3825207 h 5160942"/>
              <a:gd name="connsiteX4" fmla="*/ 4172700 w 5480943"/>
              <a:gd name="connsiteY4" fmla="*/ 5160942 h 5160942"/>
              <a:gd name="connsiteX5" fmla="*/ 0 w 5480943"/>
              <a:gd name="connsiteY5" fmla="*/ 5144417 h 5160942"/>
              <a:gd name="connsiteX6" fmla="*/ 5508 w 5480943"/>
              <a:gd name="connsiteY6" fmla="*/ 5155434 h 5160942"/>
              <a:gd name="connsiteX7" fmla="*/ 0 w 5480943"/>
              <a:gd name="connsiteY7" fmla="*/ 884044 h 5160942"/>
              <a:gd name="connsiteX8" fmla="*/ 8203 w 5480943"/>
              <a:gd name="connsiteY8" fmla="*/ 0 h 5160942"/>
              <a:gd name="connsiteX0" fmla="*/ 8203 w 5480943"/>
              <a:gd name="connsiteY0" fmla="*/ 0 h 5160942"/>
              <a:gd name="connsiteX1" fmla="*/ 5480893 w 5480943"/>
              <a:gd name="connsiteY1" fmla="*/ 5508 h 5160942"/>
              <a:gd name="connsiteX2" fmla="*/ 5480893 w 5480943"/>
              <a:gd name="connsiteY2" fmla="*/ 5508 h 5160942"/>
              <a:gd name="connsiteX3" fmla="*/ 5480893 w 5480943"/>
              <a:gd name="connsiteY3" fmla="*/ 3825207 h 5160942"/>
              <a:gd name="connsiteX4" fmla="*/ 4172700 w 5480943"/>
              <a:gd name="connsiteY4" fmla="*/ 5160942 h 5160942"/>
              <a:gd name="connsiteX5" fmla="*/ 0 w 5480943"/>
              <a:gd name="connsiteY5" fmla="*/ 5144417 h 5160942"/>
              <a:gd name="connsiteX6" fmla="*/ 5508 w 5480943"/>
              <a:gd name="connsiteY6" fmla="*/ 5155434 h 5160942"/>
              <a:gd name="connsiteX7" fmla="*/ 0 w 5480943"/>
              <a:gd name="connsiteY7" fmla="*/ 884044 h 5160942"/>
              <a:gd name="connsiteX8" fmla="*/ 8203 w 5480943"/>
              <a:gd name="connsiteY8" fmla="*/ 0 h 5160942"/>
              <a:gd name="connsiteX0" fmla="*/ 1594 w 5485351"/>
              <a:gd name="connsiteY0" fmla="*/ 0 h 5171959"/>
              <a:gd name="connsiteX1" fmla="*/ 5485301 w 5485351"/>
              <a:gd name="connsiteY1" fmla="*/ 16525 h 5171959"/>
              <a:gd name="connsiteX2" fmla="*/ 5485301 w 5485351"/>
              <a:gd name="connsiteY2" fmla="*/ 16525 h 5171959"/>
              <a:gd name="connsiteX3" fmla="*/ 5485301 w 5485351"/>
              <a:gd name="connsiteY3" fmla="*/ 3836224 h 5171959"/>
              <a:gd name="connsiteX4" fmla="*/ 4177108 w 5485351"/>
              <a:gd name="connsiteY4" fmla="*/ 5171959 h 5171959"/>
              <a:gd name="connsiteX5" fmla="*/ 4408 w 5485351"/>
              <a:gd name="connsiteY5" fmla="*/ 5155434 h 5171959"/>
              <a:gd name="connsiteX6" fmla="*/ 9916 w 5485351"/>
              <a:gd name="connsiteY6" fmla="*/ 5166451 h 5171959"/>
              <a:gd name="connsiteX7" fmla="*/ 4408 w 5485351"/>
              <a:gd name="connsiteY7" fmla="*/ 895061 h 5171959"/>
              <a:gd name="connsiteX8" fmla="*/ 1594 w 5485351"/>
              <a:gd name="connsiteY8" fmla="*/ 0 h 5171959"/>
              <a:gd name="connsiteX0" fmla="*/ 1594 w 5485351"/>
              <a:gd name="connsiteY0" fmla="*/ 0 h 5188910"/>
              <a:gd name="connsiteX1" fmla="*/ 5485301 w 5485351"/>
              <a:gd name="connsiteY1" fmla="*/ 16525 h 5188910"/>
              <a:gd name="connsiteX2" fmla="*/ 5485301 w 5485351"/>
              <a:gd name="connsiteY2" fmla="*/ 16525 h 5188910"/>
              <a:gd name="connsiteX3" fmla="*/ 5485301 w 5485351"/>
              <a:gd name="connsiteY3" fmla="*/ 3836224 h 5188910"/>
              <a:gd name="connsiteX4" fmla="*/ 4177108 w 5485351"/>
              <a:gd name="connsiteY4" fmla="*/ 5171959 h 5188910"/>
              <a:gd name="connsiteX5" fmla="*/ 4408 w 5485351"/>
              <a:gd name="connsiteY5" fmla="*/ 5155434 h 5188910"/>
              <a:gd name="connsiteX6" fmla="*/ 6707 w 5485351"/>
              <a:gd name="connsiteY6" fmla="*/ 5188910 h 5188910"/>
              <a:gd name="connsiteX7" fmla="*/ 4408 w 5485351"/>
              <a:gd name="connsiteY7" fmla="*/ 895061 h 5188910"/>
              <a:gd name="connsiteX8" fmla="*/ 1594 w 5485351"/>
              <a:gd name="connsiteY8" fmla="*/ 0 h 5188910"/>
              <a:gd name="connsiteX0" fmla="*/ 1594 w 5485351"/>
              <a:gd name="connsiteY0" fmla="*/ 0 h 5188910"/>
              <a:gd name="connsiteX1" fmla="*/ 5485301 w 5485351"/>
              <a:gd name="connsiteY1" fmla="*/ 16525 h 5188910"/>
              <a:gd name="connsiteX2" fmla="*/ 5485301 w 5485351"/>
              <a:gd name="connsiteY2" fmla="*/ 16525 h 5188910"/>
              <a:gd name="connsiteX3" fmla="*/ 5485301 w 5485351"/>
              <a:gd name="connsiteY3" fmla="*/ 3836224 h 5188910"/>
              <a:gd name="connsiteX4" fmla="*/ 4177108 w 5485351"/>
              <a:gd name="connsiteY4" fmla="*/ 5171959 h 5188910"/>
              <a:gd name="connsiteX5" fmla="*/ 155204 w 5485351"/>
              <a:gd name="connsiteY5" fmla="*/ 5184310 h 5188910"/>
              <a:gd name="connsiteX6" fmla="*/ 6707 w 5485351"/>
              <a:gd name="connsiteY6" fmla="*/ 5188910 h 5188910"/>
              <a:gd name="connsiteX7" fmla="*/ 4408 w 5485351"/>
              <a:gd name="connsiteY7" fmla="*/ 895061 h 5188910"/>
              <a:gd name="connsiteX8" fmla="*/ 1594 w 5485351"/>
              <a:gd name="connsiteY8" fmla="*/ 0 h 5188910"/>
              <a:gd name="connsiteX0" fmla="*/ 1594 w 5485347"/>
              <a:gd name="connsiteY0" fmla="*/ 0 h 5188910"/>
              <a:gd name="connsiteX1" fmla="*/ 5485301 w 5485347"/>
              <a:gd name="connsiteY1" fmla="*/ 16525 h 5188910"/>
              <a:gd name="connsiteX2" fmla="*/ 5485301 w 5485347"/>
              <a:gd name="connsiteY2" fmla="*/ 16525 h 5188910"/>
              <a:gd name="connsiteX3" fmla="*/ 5485301 w 5485347"/>
              <a:gd name="connsiteY3" fmla="*/ 3836224 h 5188910"/>
              <a:gd name="connsiteX4" fmla="*/ 4135399 w 5485347"/>
              <a:gd name="connsiteY4" fmla="*/ 5152708 h 5188910"/>
              <a:gd name="connsiteX5" fmla="*/ 155204 w 5485347"/>
              <a:gd name="connsiteY5" fmla="*/ 5184310 h 5188910"/>
              <a:gd name="connsiteX6" fmla="*/ 6707 w 5485347"/>
              <a:gd name="connsiteY6" fmla="*/ 5188910 h 5188910"/>
              <a:gd name="connsiteX7" fmla="*/ 4408 w 5485347"/>
              <a:gd name="connsiteY7" fmla="*/ 895061 h 5188910"/>
              <a:gd name="connsiteX8" fmla="*/ 1594 w 5485347"/>
              <a:gd name="connsiteY8" fmla="*/ 0 h 5188910"/>
              <a:gd name="connsiteX0" fmla="*/ 1594 w 5485350"/>
              <a:gd name="connsiteY0" fmla="*/ 0 h 5188910"/>
              <a:gd name="connsiteX1" fmla="*/ 5485301 w 5485350"/>
              <a:gd name="connsiteY1" fmla="*/ 16525 h 5188910"/>
              <a:gd name="connsiteX2" fmla="*/ 5485301 w 5485350"/>
              <a:gd name="connsiteY2" fmla="*/ 16525 h 5188910"/>
              <a:gd name="connsiteX3" fmla="*/ 5485301 w 5485350"/>
              <a:gd name="connsiteY3" fmla="*/ 3836224 h 5188910"/>
              <a:gd name="connsiteX4" fmla="*/ 4170692 w 5485350"/>
              <a:gd name="connsiteY4" fmla="*/ 5181584 h 5188910"/>
              <a:gd name="connsiteX5" fmla="*/ 155204 w 5485350"/>
              <a:gd name="connsiteY5" fmla="*/ 5184310 h 5188910"/>
              <a:gd name="connsiteX6" fmla="*/ 6707 w 5485350"/>
              <a:gd name="connsiteY6" fmla="*/ 5188910 h 5188910"/>
              <a:gd name="connsiteX7" fmla="*/ 4408 w 5485350"/>
              <a:gd name="connsiteY7" fmla="*/ 895061 h 5188910"/>
              <a:gd name="connsiteX8" fmla="*/ 1594 w 5485350"/>
              <a:gd name="connsiteY8" fmla="*/ 0 h 5188910"/>
              <a:gd name="connsiteX0" fmla="*/ 1594 w 5485350"/>
              <a:gd name="connsiteY0" fmla="*/ 0 h 5184310"/>
              <a:gd name="connsiteX1" fmla="*/ 5485301 w 5485350"/>
              <a:gd name="connsiteY1" fmla="*/ 16525 h 5184310"/>
              <a:gd name="connsiteX2" fmla="*/ 5485301 w 5485350"/>
              <a:gd name="connsiteY2" fmla="*/ 16525 h 5184310"/>
              <a:gd name="connsiteX3" fmla="*/ 5485301 w 5485350"/>
              <a:gd name="connsiteY3" fmla="*/ 3836224 h 5184310"/>
              <a:gd name="connsiteX4" fmla="*/ 4170692 w 5485350"/>
              <a:gd name="connsiteY4" fmla="*/ 5181584 h 5184310"/>
              <a:gd name="connsiteX5" fmla="*/ 155204 w 5485350"/>
              <a:gd name="connsiteY5" fmla="*/ 5184310 h 5184310"/>
              <a:gd name="connsiteX6" fmla="*/ 6707 w 5485350"/>
              <a:gd name="connsiteY6" fmla="*/ 5122408 h 5184310"/>
              <a:gd name="connsiteX7" fmla="*/ 4408 w 5485350"/>
              <a:gd name="connsiteY7" fmla="*/ 895061 h 5184310"/>
              <a:gd name="connsiteX8" fmla="*/ 1594 w 5485350"/>
              <a:gd name="connsiteY8" fmla="*/ 0 h 5184310"/>
              <a:gd name="connsiteX0" fmla="*/ 1594 w 5485350"/>
              <a:gd name="connsiteY0" fmla="*/ 0 h 5184310"/>
              <a:gd name="connsiteX1" fmla="*/ 5485301 w 5485350"/>
              <a:gd name="connsiteY1" fmla="*/ 16525 h 5184310"/>
              <a:gd name="connsiteX2" fmla="*/ 5485301 w 5485350"/>
              <a:gd name="connsiteY2" fmla="*/ 16525 h 5184310"/>
              <a:gd name="connsiteX3" fmla="*/ 5485301 w 5485350"/>
              <a:gd name="connsiteY3" fmla="*/ 3836224 h 5184310"/>
              <a:gd name="connsiteX4" fmla="*/ 4170692 w 5485350"/>
              <a:gd name="connsiteY4" fmla="*/ 5181584 h 5184310"/>
              <a:gd name="connsiteX5" fmla="*/ 155204 w 5485350"/>
              <a:gd name="connsiteY5" fmla="*/ 5184310 h 5184310"/>
              <a:gd name="connsiteX6" fmla="*/ 6707 w 5485350"/>
              <a:gd name="connsiteY6" fmla="*/ 5183368 h 5184310"/>
              <a:gd name="connsiteX7" fmla="*/ 4408 w 5485350"/>
              <a:gd name="connsiteY7" fmla="*/ 895061 h 5184310"/>
              <a:gd name="connsiteX8" fmla="*/ 1594 w 5485350"/>
              <a:gd name="connsiteY8" fmla="*/ 0 h 5184310"/>
              <a:gd name="connsiteX0" fmla="*/ 1594 w 5485350"/>
              <a:gd name="connsiteY0" fmla="*/ 0 h 5183368"/>
              <a:gd name="connsiteX1" fmla="*/ 5485301 w 5485350"/>
              <a:gd name="connsiteY1" fmla="*/ 16525 h 5183368"/>
              <a:gd name="connsiteX2" fmla="*/ 5485301 w 5485350"/>
              <a:gd name="connsiteY2" fmla="*/ 16525 h 5183368"/>
              <a:gd name="connsiteX3" fmla="*/ 5485301 w 5485350"/>
              <a:gd name="connsiteY3" fmla="*/ 3836224 h 5183368"/>
              <a:gd name="connsiteX4" fmla="*/ 4170692 w 5485350"/>
              <a:gd name="connsiteY4" fmla="*/ 5181584 h 5183368"/>
              <a:gd name="connsiteX5" fmla="*/ 6707 w 5485350"/>
              <a:gd name="connsiteY5" fmla="*/ 5183368 h 5183368"/>
              <a:gd name="connsiteX6" fmla="*/ 4408 w 5485350"/>
              <a:gd name="connsiteY6" fmla="*/ 895061 h 5183368"/>
              <a:gd name="connsiteX7" fmla="*/ 1594 w 5485350"/>
              <a:gd name="connsiteY7" fmla="*/ 0 h 5183368"/>
              <a:gd name="connsiteX0" fmla="*/ 1594 w 5485350"/>
              <a:gd name="connsiteY0" fmla="*/ 0 h 5183368"/>
              <a:gd name="connsiteX1" fmla="*/ 5485301 w 5485350"/>
              <a:gd name="connsiteY1" fmla="*/ 16525 h 5183368"/>
              <a:gd name="connsiteX2" fmla="*/ 5485301 w 5485350"/>
              <a:gd name="connsiteY2" fmla="*/ 16525 h 5183368"/>
              <a:gd name="connsiteX3" fmla="*/ 5485301 w 5485350"/>
              <a:gd name="connsiteY3" fmla="*/ 3836224 h 5183368"/>
              <a:gd name="connsiteX4" fmla="*/ 4170692 w 5485350"/>
              <a:gd name="connsiteY4" fmla="*/ 5181584 h 5183368"/>
              <a:gd name="connsiteX5" fmla="*/ 250770 w 5485350"/>
              <a:gd name="connsiteY5" fmla="*/ 5183368 h 5183368"/>
              <a:gd name="connsiteX6" fmla="*/ 4408 w 5485350"/>
              <a:gd name="connsiteY6" fmla="*/ 895061 h 5183368"/>
              <a:gd name="connsiteX7" fmla="*/ 1594 w 5485350"/>
              <a:gd name="connsiteY7" fmla="*/ 0 h 5183368"/>
              <a:gd name="connsiteX0" fmla="*/ 271755 w 5480941"/>
              <a:gd name="connsiteY0" fmla="*/ 103981 h 5166843"/>
              <a:gd name="connsiteX1" fmla="*/ 5480892 w 5480941"/>
              <a:gd name="connsiteY1" fmla="*/ 0 h 5166843"/>
              <a:gd name="connsiteX2" fmla="*/ 5480892 w 5480941"/>
              <a:gd name="connsiteY2" fmla="*/ 0 h 5166843"/>
              <a:gd name="connsiteX3" fmla="*/ 5480892 w 5480941"/>
              <a:gd name="connsiteY3" fmla="*/ 3819699 h 5166843"/>
              <a:gd name="connsiteX4" fmla="*/ 4166283 w 5480941"/>
              <a:gd name="connsiteY4" fmla="*/ 5165059 h 5166843"/>
              <a:gd name="connsiteX5" fmla="*/ 246361 w 5480941"/>
              <a:gd name="connsiteY5" fmla="*/ 5166843 h 5166843"/>
              <a:gd name="connsiteX6" fmla="*/ -1 w 5480941"/>
              <a:gd name="connsiteY6" fmla="*/ 878536 h 5166843"/>
              <a:gd name="connsiteX7" fmla="*/ 271755 w 5480941"/>
              <a:gd name="connsiteY7" fmla="*/ 103981 h 5166843"/>
              <a:gd name="connsiteX0" fmla="*/ 271756 w 5480942"/>
              <a:gd name="connsiteY0" fmla="*/ 103981 h 5166843"/>
              <a:gd name="connsiteX1" fmla="*/ 5480893 w 5480942"/>
              <a:gd name="connsiteY1" fmla="*/ 0 h 5166843"/>
              <a:gd name="connsiteX2" fmla="*/ 5473266 w 5480942"/>
              <a:gd name="connsiteY2" fmla="*/ 75317 h 5166843"/>
              <a:gd name="connsiteX3" fmla="*/ 5480893 w 5480942"/>
              <a:gd name="connsiteY3" fmla="*/ 3819699 h 5166843"/>
              <a:gd name="connsiteX4" fmla="*/ 4166284 w 5480942"/>
              <a:gd name="connsiteY4" fmla="*/ 5165059 h 5166843"/>
              <a:gd name="connsiteX5" fmla="*/ 246362 w 5480942"/>
              <a:gd name="connsiteY5" fmla="*/ 5166843 h 5166843"/>
              <a:gd name="connsiteX6" fmla="*/ 0 w 5480942"/>
              <a:gd name="connsiteY6" fmla="*/ 878536 h 5166843"/>
              <a:gd name="connsiteX7" fmla="*/ 271756 w 5480942"/>
              <a:gd name="connsiteY7" fmla="*/ 103981 h 5166843"/>
              <a:gd name="connsiteX0" fmla="*/ 271756 w 5480942"/>
              <a:gd name="connsiteY0" fmla="*/ 28664 h 5091526"/>
              <a:gd name="connsiteX1" fmla="*/ 4786841 w 5480942"/>
              <a:gd name="connsiteY1" fmla="*/ 7531 h 5091526"/>
              <a:gd name="connsiteX2" fmla="*/ 5473266 w 5480942"/>
              <a:gd name="connsiteY2" fmla="*/ 0 h 5091526"/>
              <a:gd name="connsiteX3" fmla="*/ 5480893 w 5480942"/>
              <a:gd name="connsiteY3" fmla="*/ 3744382 h 5091526"/>
              <a:gd name="connsiteX4" fmla="*/ 4166284 w 5480942"/>
              <a:gd name="connsiteY4" fmla="*/ 5089742 h 5091526"/>
              <a:gd name="connsiteX5" fmla="*/ 246362 w 5480942"/>
              <a:gd name="connsiteY5" fmla="*/ 5091526 h 5091526"/>
              <a:gd name="connsiteX6" fmla="*/ 0 w 5480942"/>
              <a:gd name="connsiteY6" fmla="*/ 803219 h 5091526"/>
              <a:gd name="connsiteX7" fmla="*/ 271756 w 5480942"/>
              <a:gd name="connsiteY7" fmla="*/ 28664 h 5091526"/>
              <a:gd name="connsiteX0" fmla="*/ 271756 w 5480942"/>
              <a:gd name="connsiteY0" fmla="*/ 28664 h 5091526"/>
              <a:gd name="connsiteX1" fmla="*/ 5473266 w 5480942"/>
              <a:gd name="connsiteY1" fmla="*/ 0 h 5091526"/>
              <a:gd name="connsiteX2" fmla="*/ 5480893 w 5480942"/>
              <a:gd name="connsiteY2" fmla="*/ 3744382 h 5091526"/>
              <a:gd name="connsiteX3" fmla="*/ 4166284 w 5480942"/>
              <a:gd name="connsiteY3" fmla="*/ 5089742 h 5091526"/>
              <a:gd name="connsiteX4" fmla="*/ 246362 w 5480942"/>
              <a:gd name="connsiteY4" fmla="*/ 5091526 h 5091526"/>
              <a:gd name="connsiteX5" fmla="*/ 0 w 5480942"/>
              <a:gd name="connsiteY5" fmla="*/ 803219 h 5091526"/>
              <a:gd name="connsiteX6" fmla="*/ 271756 w 5480942"/>
              <a:gd name="connsiteY6" fmla="*/ 28664 h 5091526"/>
              <a:gd name="connsiteX0" fmla="*/ 271756 w 5480942"/>
              <a:gd name="connsiteY0" fmla="*/ 13601 h 5076463"/>
              <a:gd name="connsiteX1" fmla="*/ 5465639 w 5480942"/>
              <a:gd name="connsiteY1" fmla="*/ 0 h 5076463"/>
              <a:gd name="connsiteX2" fmla="*/ 5480893 w 5480942"/>
              <a:gd name="connsiteY2" fmla="*/ 3729319 h 5076463"/>
              <a:gd name="connsiteX3" fmla="*/ 4166284 w 5480942"/>
              <a:gd name="connsiteY3" fmla="*/ 5074679 h 5076463"/>
              <a:gd name="connsiteX4" fmla="*/ 246362 w 5480942"/>
              <a:gd name="connsiteY4" fmla="*/ 5076463 h 5076463"/>
              <a:gd name="connsiteX5" fmla="*/ 0 w 5480942"/>
              <a:gd name="connsiteY5" fmla="*/ 788156 h 5076463"/>
              <a:gd name="connsiteX6" fmla="*/ 271756 w 5480942"/>
              <a:gd name="connsiteY6" fmla="*/ 13601 h 5076463"/>
              <a:gd name="connsiteX0" fmla="*/ 271756 w 5480942"/>
              <a:gd name="connsiteY0" fmla="*/ 13601 h 5076463"/>
              <a:gd name="connsiteX1" fmla="*/ 5465639 w 5480942"/>
              <a:gd name="connsiteY1" fmla="*/ 0 h 5076463"/>
              <a:gd name="connsiteX2" fmla="*/ 5480893 w 5480942"/>
              <a:gd name="connsiteY2" fmla="*/ 3729319 h 5076463"/>
              <a:gd name="connsiteX3" fmla="*/ 4166284 w 5480942"/>
              <a:gd name="connsiteY3" fmla="*/ 5074679 h 5076463"/>
              <a:gd name="connsiteX4" fmla="*/ 246362 w 5480942"/>
              <a:gd name="connsiteY4" fmla="*/ 5076463 h 5076463"/>
              <a:gd name="connsiteX5" fmla="*/ 0 w 5480942"/>
              <a:gd name="connsiteY5" fmla="*/ 788156 h 5076463"/>
              <a:gd name="connsiteX6" fmla="*/ 271756 w 5480942"/>
              <a:gd name="connsiteY6" fmla="*/ 13601 h 5076463"/>
              <a:gd name="connsiteX0" fmla="*/ 584080 w 5793266"/>
              <a:gd name="connsiteY0" fmla="*/ 13601 h 5076463"/>
              <a:gd name="connsiteX1" fmla="*/ 5777963 w 5793266"/>
              <a:gd name="connsiteY1" fmla="*/ 0 h 5076463"/>
              <a:gd name="connsiteX2" fmla="*/ 5793217 w 5793266"/>
              <a:gd name="connsiteY2" fmla="*/ 3729319 h 5076463"/>
              <a:gd name="connsiteX3" fmla="*/ 4478608 w 5793266"/>
              <a:gd name="connsiteY3" fmla="*/ 5074679 h 5076463"/>
              <a:gd name="connsiteX4" fmla="*/ 558686 w 5793266"/>
              <a:gd name="connsiteY4" fmla="*/ 5076463 h 5076463"/>
              <a:gd name="connsiteX5" fmla="*/ 584080 w 5793266"/>
              <a:gd name="connsiteY5" fmla="*/ 13601 h 5076463"/>
              <a:gd name="connsiteX0" fmla="*/ 310172 w 5519358"/>
              <a:gd name="connsiteY0" fmla="*/ 13601 h 5076463"/>
              <a:gd name="connsiteX1" fmla="*/ 5504055 w 5519358"/>
              <a:gd name="connsiteY1" fmla="*/ 0 h 5076463"/>
              <a:gd name="connsiteX2" fmla="*/ 5519309 w 5519358"/>
              <a:gd name="connsiteY2" fmla="*/ 3729319 h 5076463"/>
              <a:gd name="connsiteX3" fmla="*/ 4204700 w 5519358"/>
              <a:gd name="connsiteY3" fmla="*/ 5074679 h 5076463"/>
              <a:gd name="connsiteX4" fmla="*/ 284778 w 5519358"/>
              <a:gd name="connsiteY4" fmla="*/ 5076463 h 5076463"/>
              <a:gd name="connsiteX5" fmla="*/ 310172 w 5519358"/>
              <a:gd name="connsiteY5" fmla="*/ 13601 h 5076463"/>
              <a:gd name="connsiteX0" fmla="*/ 25394 w 5234580"/>
              <a:gd name="connsiteY0" fmla="*/ 13601 h 5076463"/>
              <a:gd name="connsiteX1" fmla="*/ 5219277 w 5234580"/>
              <a:gd name="connsiteY1" fmla="*/ 0 h 5076463"/>
              <a:gd name="connsiteX2" fmla="*/ 5234531 w 5234580"/>
              <a:gd name="connsiteY2" fmla="*/ 3729319 h 5076463"/>
              <a:gd name="connsiteX3" fmla="*/ 3919922 w 5234580"/>
              <a:gd name="connsiteY3" fmla="*/ 5074679 h 5076463"/>
              <a:gd name="connsiteX4" fmla="*/ 0 w 5234580"/>
              <a:gd name="connsiteY4" fmla="*/ 5076463 h 5076463"/>
              <a:gd name="connsiteX5" fmla="*/ 25394 w 5234580"/>
              <a:gd name="connsiteY5" fmla="*/ 13601 h 5076463"/>
              <a:gd name="connsiteX0" fmla="*/ 25394 w 5235823"/>
              <a:gd name="connsiteY0" fmla="*/ 13601 h 5076463"/>
              <a:gd name="connsiteX1" fmla="*/ 5219277 w 5235823"/>
              <a:gd name="connsiteY1" fmla="*/ 0 h 5076463"/>
              <a:gd name="connsiteX2" fmla="*/ 5234531 w 5235823"/>
              <a:gd name="connsiteY2" fmla="*/ 3729319 h 5076463"/>
              <a:gd name="connsiteX3" fmla="*/ 3919922 w 5235823"/>
              <a:gd name="connsiteY3" fmla="*/ 5074679 h 5076463"/>
              <a:gd name="connsiteX4" fmla="*/ 0 w 5235823"/>
              <a:gd name="connsiteY4" fmla="*/ 5076463 h 5076463"/>
              <a:gd name="connsiteX5" fmla="*/ 25394 w 5235823"/>
              <a:gd name="connsiteY5" fmla="*/ 13601 h 5076463"/>
              <a:gd name="connsiteX0" fmla="*/ 25394 w 5326629"/>
              <a:gd name="connsiteY0" fmla="*/ 13601 h 5098130"/>
              <a:gd name="connsiteX1" fmla="*/ 5219277 w 5326629"/>
              <a:gd name="connsiteY1" fmla="*/ 0 h 5098130"/>
              <a:gd name="connsiteX2" fmla="*/ 5234531 w 5326629"/>
              <a:gd name="connsiteY2" fmla="*/ 3729319 h 5098130"/>
              <a:gd name="connsiteX3" fmla="*/ 3931794 w 5326629"/>
              <a:gd name="connsiteY3" fmla="*/ 5098130 h 5098130"/>
              <a:gd name="connsiteX4" fmla="*/ 0 w 5326629"/>
              <a:gd name="connsiteY4" fmla="*/ 5076463 h 5098130"/>
              <a:gd name="connsiteX5" fmla="*/ 25394 w 5326629"/>
              <a:gd name="connsiteY5" fmla="*/ 13601 h 5098130"/>
              <a:gd name="connsiteX0" fmla="*/ 25394 w 5326629"/>
              <a:gd name="connsiteY0" fmla="*/ 13601 h 5099834"/>
              <a:gd name="connsiteX1" fmla="*/ 5219277 w 5326629"/>
              <a:gd name="connsiteY1" fmla="*/ 0 h 5099834"/>
              <a:gd name="connsiteX2" fmla="*/ 5234531 w 5326629"/>
              <a:gd name="connsiteY2" fmla="*/ 3729319 h 5099834"/>
              <a:gd name="connsiteX3" fmla="*/ 3931794 w 5326629"/>
              <a:gd name="connsiteY3" fmla="*/ 5098130 h 5099834"/>
              <a:gd name="connsiteX4" fmla="*/ 0 w 5326629"/>
              <a:gd name="connsiteY4" fmla="*/ 5076463 h 5099834"/>
              <a:gd name="connsiteX5" fmla="*/ 25394 w 5326629"/>
              <a:gd name="connsiteY5" fmla="*/ 13601 h 5099834"/>
              <a:gd name="connsiteX0" fmla="*/ 25394 w 5236438"/>
              <a:gd name="connsiteY0" fmla="*/ 13601 h 5100037"/>
              <a:gd name="connsiteX1" fmla="*/ 5219277 w 5236438"/>
              <a:gd name="connsiteY1" fmla="*/ 0 h 5100037"/>
              <a:gd name="connsiteX2" fmla="*/ 5234531 w 5236438"/>
              <a:gd name="connsiteY2" fmla="*/ 3729319 h 5100037"/>
              <a:gd name="connsiteX3" fmla="*/ 3931794 w 5236438"/>
              <a:gd name="connsiteY3" fmla="*/ 5098130 h 5100037"/>
              <a:gd name="connsiteX4" fmla="*/ 0 w 5236438"/>
              <a:gd name="connsiteY4" fmla="*/ 5076463 h 5100037"/>
              <a:gd name="connsiteX5" fmla="*/ 25394 w 5236438"/>
              <a:gd name="connsiteY5" fmla="*/ 13601 h 5100037"/>
              <a:gd name="connsiteX0" fmla="*/ 25394 w 5326628"/>
              <a:gd name="connsiteY0" fmla="*/ 13601 h 5082904"/>
              <a:gd name="connsiteX1" fmla="*/ 5219277 w 5326628"/>
              <a:gd name="connsiteY1" fmla="*/ 0 h 5082904"/>
              <a:gd name="connsiteX2" fmla="*/ 5234531 w 5326628"/>
              <a:gd name="connsiteY2" fmla="*/ 3729319 h 5082904"/>
              <a:gd name="connsiteX3" fmla="*/ 3931794 w 5326628"/>
              <a:gd name="connsiteY3" fmla="*/ 5081159 h 5082904"/>
              <a:gd name="connsiteX4" fmla="*/ 0 w 5326628"/>
              <a:gd name="connsiteY4" fmla="*/ 5076463 h 5082904"/>
              <a:gd name="connsiteX5" fmla="*/ 25394 w 5326628"/>
              <a:gd name="connsiteY5" fmla="*/ 13601 h 5082904"/>
              <a:gd name="connsiteX0" fmla="*/ 25394 w 5234531"/>
              <a:gd name="connsiteY0" fmla="*/ 13601 h 5082904"/>
              <a:gd name="connsiteX1" fmla="*/ 5219277 w 5234531"/>
              <a:gd name="connsiteY1" fmla="*/ 0 h 5082904"/>
              <a:gd name="connsiteX2" fmla="*/ 5234531 w 5234531"/>
              <a:gd name="connsiteY2" fmla="*/ 3729319 h 5082904"/>
              <a:gd name="connsiteX3" fmla="*/ 3931794 w 5234531"/>
              <a:gd name="connsiteY3" fmla="*/ 5081159 h 5082904"/>
              <a:gd name="connsiteX4" fmla="*/ 0 w 5234531"/>
              <a:gd name="connsiteY4" fmla="*/ 5076463 h 5082904"/>
              <a:gd name="connsiteX5" fmla="*/ 25394 w 5234531"/>
              <a:gd name="connsiteY5" fmla="*/ 13601 h 5082904"/>
              <a:gd name="connsiteX0" fmla="*/ 25394 w 5235637"/>
              <a:gd name="connsiteY0" fmla="*/ 13601 h 5082422"/>
              <a:gd name="connsiteX1" fmla="*/ 5219277 w 5235637"/>
              <a:gd name="connsiteY1" fmla="*/ 0 h 5082422"/>
              <a:gd name="connsiteX2" fmla="*/ 5234531 w 5235637"/>
              <a:gd name="connsiteY2" fmla="*/ 3729319 h 5082422"/>
              <a:gd name="connsiteX3" fmla="*/ 3931794 w 5235637"/>
              <a:gd name="connsiteY3" fmla="*/ 5081159 h 5082422"/>
              <a:gd name="connsiteX4" fmla="*/ 0 w 5235637"/>
              <a:gd name="connsiteY4" fmla="*/ 5076463 h 5082422"/>
              <a:gd name="connsiteX5" fmla="*/ 25394 w 5235637"/>
              <a:gd name="connsiteY5" fmla="*/ 13601 h 5082422"/>
              <a:gd name="connsiteX0" fmla="*/ 25394 w 5234543"/>
              <a:gd name="connsiteY0" fmla="*/ 13601 h 5081166"/>
              <a:gd name="connsiteX1" fmla="*/ 5219277 w 5234543"/>
              <a:gd name="connsiteY1" fmla="*/ 0 h 5081166"/>
              <a:gd name="connsiteX2" fmla="*/ 5234531 w 5234543"/>
              <a:gd name="connsiteY2" fmla="*/ 3729319 h 5081166"/>
              <a:gd name="connsiteX3" fmla="*/ 3931794 w 5234543"/>
              <a:gd name="connsiteY3" fmla="*/ 5081159 h 5081166"/>
              <a:gd name="connsiteX4" fmla="*/ 0 w 5234543"/>
              <a:gd name="connsiteY4" fmla="*/ 5076463 h 5081166"/>
              <a:gd name="connsiteX5" fmla="*/ 25394 w 5234543"/>
              <a:gd name="connsiteY5" fmla="*/ 13601 h 5081166"/>
              <a:gd name="connsiteX0" fmla="*/ 25394 w 5234538"/>
              <a:gd name="connsiteY0" fmla="*/ 13601 h 5085283"/>
              <a:gd name="connsiteX1" fmla="*/ 5219277 w 5234538"/>
              <a:gd name="connsiteY1" fmla="*/ 0 h 5085283"/>
              <a:gd name="connsiteX2" fmla="*/ 5234531 w 5234538"/>
              <a:gd name="connsiteY2" fmla="*/ 3729319 h 5085283"/>
              <a:gd name="connsiteX3" fmla="*/ 3931794 w 5234538"/>
              <a:gd name="connsiteY3" fmla="*/ 5081159 h 5085283"/>
              <a:gd name="connsiteX4" fmla="*/ 0 w 5234538"/>
              <a:gd name="connsiteY4" fmla="*/ 5076463 h 5085283"/>
              <a:gd name="connsiteX5" fmla="*/ 25394 w 5234538"/>
              <a:gd name="connsiteY5" fmla="*/ 13601 h 5085283"/>
              <a:gd name="connsiteX0" fmla="*/ 25394 w 5234545"/>
              <a:gd name="connsiteY0" fmla="*/ 13601 h 5082630"/>
              <a:gd name="connsiteX1" fmla="*/ 5219277 w 5234545"/>
              <a:gd name="connsiteY1" fmla="*/ 0 h 5082630"/>
              <a:gd name="connsiteX2" fmla="*/ 5234531 w 5234545"/>
              <a:gd name="connsiteY2" fmla="*/ 3729319 h 5082630"/>
              <a:gd name="connsiteX3" fmla="*/ 4089903 w 5234545"/>
              <a:gd name="connsiteY3" fmla="*/ 5077765 h 5082630"/>
              <a:gd name="connsiteX4" fmla="*/ 0 w 5234545"/>
              <a:gd name="connsiteY4" fmla="*/ 5076463 h 5082630"/>
              <a:gd name="connsiteX5" fmla="*/ 25394 w 5234545"/>
              <a:gd name="connsiteY5" fmla="*/ 13601 h 5082630"/>
              <a:gd name="connsiteX0" fmla="*/ 25394 w 5231104"/>
              <a:gd name="connsiteY0" fmla="*/ 13601 h 5159964"/>
              <a:gd name="connsiteX1" fmla="*/ 5219277 w 5231104"/>
              <a:gd name="connsiteY1" fmla="*/ 0 h 5159964"/>
              <a:gd name="connsiteX2" fmla="*/ 5231094 w 5231104"/>
              <a:gd name="connsiteY2" fmla="*/ 3966912 h 5159964"/>
              <a:gd name="connsiteX3" fmla="*/ 4089903 w 5231104"/>
              <a:gd name="connsiteY3" fmla="*/ 5077765 h 5159964"/>
              <a:gd name="connsiteX4" fmla="*/ 0 w 5231104"/>
              <a:gd name="connsiteY4" fmla="*/ 5076463 h 5159964"/>
              <a:gd name="connsiteX5" fmla="*/ 25394 w 5231104"/>
              <a:gd name="connsiteY5" fmla="*/ 13601 h 5159964"/>
              <a:gd name="connsiteX0" fmla="*/ 25394 w 5231104"/>
              <a:gd name="connsiteY0" fmla="*/ 13601 h 5159964"/>
              <a:gd name="connsiteX1" fmla="*/ 5219277 w 5231104"/>
              <a:gd name="connsiteY1" fmla="*/ 0 h 5159964"/>
              <a:gd name="connsiteX2" fmla="*/ 5231094 w 5231104"/>
              <a:gd name="connsiteY2" fmla="*/ 3966912 h 5159964"/>
              <a:gd name="connsiteX3" fmla="*/ 4089903 w 5231104"/>
              <a:gd name="connsiteY3" fmla="*/ 5077765 h 5159964"/>
              <a:gd name="connsiteX4" fmla="*/ 0 w 5231104"/>
              <a:gd name="connsiteY4" fmla="*/ 5076463 h 5159964"/>
              <a:gd name="connsiteX5" fmla="*/ 25394 w 5231104"/>
              <a:gd name="connsiteY5" fmla="*/ 13601 h 5159964"/>
              <a:gd name="connsiteX0" fmla="*/ 25394 w 5231104"/>
              <a:gd name="connsiteY0" fmla="*/ 13601 h 5159964"/>
              <a:gd name="connsiteX1" fmla="*/ 5219277 w 5231104"/>
              <a:gd name="connsiteY1" fmla="*/ 0 h 5159964"/>
              <a:gd name="connsiteX2" fmla="*/ 5231094 w 5231104"/>
              <a:gd name="connsiteY2" fmla="*/ 3966912 h 5159964"/>
              <a:gd name="connsiteX3" fmla="*/ 4089903 w 5231104"/>
              <a:gd name="connsiteY3" fmla="*/ 5077765 h 5159964"/>
              <a:gd name="connsiteX4" fmla="*/ 0 w 5231104"/>
              <a:gd name="connsiteY4" fmla="*/ 5076463 h 5159964"/>
              <a:gd name="connsiteX5" fmla="*/ 25394 w 5231104"/>
              <a:gd name="connsiteY5" fmla="*/ 13601 h 5159964"/>
              <a:gd name="connsiteX0" fmla="*/ 25394 w 5231104"/>
              <a:gd name="connsiteY0" fmla="*/ 13601 h 5077765"/>
              <a:gd name="connsiteX1" fmla="*/ 5219277 w 5231104"/>
              <a:gd name="connsiteY1" fmla="*/ 0 h 5077765"/>
              <a:gd name="connsiteX2" fmla="*/ 5231094 w 5231104"/>
              <a:gd name="connsiteY2" fmla="*/ 3966912 h 5077765"/>
              <a:gd name="connsiteX3" fmla="*/ 4089903 w 5231104"/>
              <a:gd name="connsiteY3" fmla="*/ 5077765 h 5077765"/>
              <a:gd name="connsiteX4" fmla="*/ 0 w 5231104"/>
              <a:gd name="connsiteY4" fmla="*/ 5076463 h 5077765"/>
              <a:gd name="connsiteX5" fmla="*/ 25394 w 5231104"/>
              <a:gd name="connsiteY5" fmla="*/ 13601 h 5077765"/>
              <a:gd name="connsiteX0" fmla="*/ 25394 w 5231109"/>
              <a:gd name="connsiteY0" fmla="*/ 13601 h 5084187"/>
              <a:gd name="connsiteX1" fmla="*/ 5219277 w 5231109"/>
              <a:gd name="connsiteY1" fmla="*/ 0 h 5084187"/>
              <a:gd name="connsiteX2" fmla="*/ 5231094 w 5231109"/>
              <a:gd name="connsiteY2" fmla="*/ 3966912 h 5084187"/>
              <a:gd name="connsiteX3" fmla="*/ 4089903 w 5231109"/>
              <a:gd name="connsiteY3" fmla="*/ 5077765 h 5084187"/>
              <a:gd name="connsiteX4" fmla="*/ 0 w 5231109"/>
              <a:gd name="connsiteY4" fmla="*/ 5076463 h 5084187"/>
              <a:gd name="connsiteX5" fmla="*/ 25394 w 5231109"/>
              <a:gd name="connsiteY5" fmla="*/ 13601 h 5084187"/>
              <a:gd name="connsiteX0" fmla="*/ 25394 w 5231094"/>
              <a:gd name="connsiteY0" fmla="*/ 13601 h 5083141"/>
              <a:gd name="connsiteX1" fmla="*/ 5219277 w 5231094"/>
              <a:gd name="connsiteY1" fmla="*/ 0 h 5083141"/>
              <a:gd name="connsiteX2" fmla="*/ 5231094 w 5231094"/>
              <a:gd name="connsiteY2" fmla="*/ 3966912 h 5083141"/>
              <a:gd name="connsiteX3" fmla="*/ 4089903 w 5231094"/>
              <a:gd name="connsiteY3" fmla="*/ 5077765 h 5083141"/>
              <a:gd name="connsiteX4" fmla="*/ 0 w 5231094"/>
              <a:gd name="connsiteY4" fmla="*/ 5076463 h 5083141"/>
              <a:gd name="connsiteX5" fmla="*/ 25394 w 5231094"/>
              <a:gd name="connsiteY5" fmla="*/ 13601 h 5083141"/>
              <a:gd name="connsiteX0" fmla="*/ 25394 w 5234531"/>
              <a:gd name="connsiteY0" fmla="*/ 13601 h 5084778"/>
              <a:gd name="connsiteX1" fmla="*/ 5219277 w 5234531"/>
              <a:gd name="connsiteY1" fmla="*/ 0 h 5084778"/>
              <a:gd name="connsiteX2" fmla="*/ 5234531 w 5234531"/>
              <a:gd name="connsiteY2" fmla="*/ 4143411 h 5084778"/>
              <a:gd name="connsiteX3" fmla="*/ 4089903 w 5234531"/>
              <a:gd name="connsiteY3" fmla="*/ 5077765 h 5084778"/>
              <a:gd name="connsiteX4" fmla="*/ 0 w 5234531"/>
              <a:gd name="connsiteY4" fmla="*/ 5076463 h 5084778"/>
              <a:gd name="connsiteX5" fmla="*/ 25394 w 5234531"/>
              <a:gd name="connsiteY5" fmla="*/ 13601 h 5084778"/>
              <a:gd name="connsiteX0" fmla="*/ 25394 w 5234531"/>
              <a:gd name="connsiteY0" fmla="*/ 13601 h 5077765"/>
              <a:gd name="connsiteX1" fmla="*/ 5219277 w 5234531"/>
              <a:gd name="connsiteY1" fmla="*/ 0 h 5077765"/>
              <a:gd name="connsiteX2" fmla="*/ 5234531 w 5234531"/>
              <a:gd name="connsiteY2" fmla="*/ 4143411 h 5077765"/>
              <a:gd name="connsiteX3" fmla="*/ 4089903 w 5234531"/>
              <a:gd name="connsiteY3" fmla="*/ 5077765 h 5077765"/>
              <a:gd name="connsiteX4" fmla="*/ 0 w 5234531"/>
              <a:gd name="connsiteY4" fmla="*/ 5076463 h 5077765"/>
              <a:gd name="connsiteX5" fmla="*/ 25394 w 5234531"/>
              <a:gd name="connsiteY5" fmla="*/ 13601 h 5077765"/>
              <a:gd name="connsiteX0" fmla="*/ 25394 w 5234531"/>
              <a:gd name="connsiteY0" fmla="*/ 13601 h 5081159"/>
              <a:gd name="connsiteX1" fmla="*/ 5219277 w 5234531"/>
              <a:gd name="connsiteY1" fmla="*/ 0 h 5081159"/>
              <a:gd name="connsiteX2" fmla="*/ 5234531 w 5234531"/>
              <a:gd name="connsiteY2" fmla="*/ 4143411 h 5081159"/>
              <a:gd name="connsiteX3" fmla="*/ 4272071 w 5234531"/>
              <a:gd name="connsiteY3" fmla="*/ 5081159 h 5081159"/>
              <a:gd name="connsiteX4" fmla="*/ 0 w 5234531"/>
              <a:gd name="connsiteY4" fmla="*/ 5076463 h 5081159"/>
              <a:gd name="connsiteX5" fmla="*/ 25394 w 5234531"/>
              <a:gd name="connsiteY5" fmla="*/ 13601 h 5081159"/>
              <a:gd name="connsiteX0" fmla="*/ 25394 w 5234531"/>
              <a:gd name="connsiteY0" fmla="*/ 13601 h 5081159"/>
              <a:gd name="connsiteX1" fmla="*/ 5219277 w 5234531"/>
              <a:gd name="connsiteY1" fmla="*/ 0 h 5081159"/>
              <a:gd name="connsiteX2" fmla="*/ 5234531 w 5234531"/>
              <a:gd name="connsiteY2" fmla="*/ 4143411 h 5081159"/>
              <a:gd name="connsiteX3" fmla="*/ 4272071 w 5234531"/>
              <a:gd name="connsiteY3" fmla="*/ 5081159 h 5081159"/>
              <a:gd name="connsiteX4" fmla="*/ 0 w 5234531"/>
              <a:gd name="connsiteY4" fmla="*/ 5076463 h 5081159"/>
              <a:gd name="connsiteX5" fmla="*/ 25394 w 5234531"/>
              <a:gd name="connsiteY5" fmla="*/ 13601 h 5081159"/>
              <a:gd name="connsiteX0" fmla="*/ 25394 w 5234531"/>
              <a:gd name="connsiteY0" fmla="*/ 13601 h 5081159"/>
              <a:gd name="connsiteX1" fmla="*/ 5219277 w 5234531"/>
              <a:gd name="connsiteY1" fmla="*/ 0 h 5081159"/>
              <a:gd name="connsiteX2" fmla="*/ 5234531 w 5234531"/>
              <a:gd name="connsiteY2" fmla="*/ 4143411 h 5081159"/>
              <a:gd name="connsiteX3" fmla="*/ 4272071 w 5234531"/>
              <a:gd name="connsiteY3" fmla="*/ 5081159 h 5081159"/>
              <a:gd name="connsiteX4" fmla="*/ 0 w 5234531"/>
              <a:gd name="connsiteY4" fmla="*/ 5076463 h 5081159"/>
              <a:gd name="connsiteX5" fmla="*/ 25394 w 5234531"/>
              <a:gd name="connsiteY5" fmla="*/ 13601 h 5081159"/>
              <a:gd name="connsiteX0" fmla="*/ 25394 w 5234531"/>
              <a:gd name="connsiteY0" fmla="*/ 13601 h 5081213"/>
              <a:gd name="connsiteX1" fmla="*/ 5219277 w 5234531"/>
              <a:gd name="connsiteY1" fmla="*/ 0 h 5081213"/>
              <a:gd name="connsiteX2" fmla="*/ 5234531 w 5234531"/>
              <a:gd name="connsiteY2" fmla="*/ 4143411 h 5081213"/>
              <a:gd name="connsiteX3" fmla="*/ 4272071 w 5234531"/>
              <a:gd name="connsiteY3" fmla="*/ 5081159 h 5081213"/>
              <a:gd name="connsiteX4" fmla="*/ 0 w 5234531"/>
              <a:gd name="connsiteY4" fmla="*/ 5076463 h 5081213"/>
              <a:gd name="connsiteX5" fmla="*/ 25394 w 5234531"/>
              <a:gd name="connsiteY5" fmla="*/ 13601 h 5081213"/>
              <a:gd name="connsiteX0" fmla="*/ 25394 w 5237968"/>
              <a:gd name="connsiteY0" fmla="*/ 13601 h 5081218"/>
              <a:gd name="connsiteX1" fmla="*/ 5219277 w 5237968"/>
              <a:gd name="connsiteY1" fmla="*/ 0 h 5081218"/>
              <a:gd name="connsiteX2" fmla="*/ 5237968 w 5237968"/>
              <a:gd name="connsiteY2" fmla="*/ 4170565 h 5081218"/>
              <a:gd name="connsiteX3" fmla="*/ 4272071 w 5237968"/>
              <a:gd name="connsiteY3" fmla="*/ 5081159 h 5081218"/>
              <a:gd name="connsiteX4" fmla="*/ 0 w 5237968"/>
              <a:gd name="connsiteY4" fmla="*/ 5076463 h 5081218"/>
              <a:gd name="connsiteX5" fmla="*/ 25394 w 5237968"/>
              <a:gd name="connsiteY5" fmla="*/ 13601 h 5081218"/>
              <a:gd name="connsiteX0" fmla="*/ 25394 w 5237968"/>
              <a:gd name="connsiteY0" fmla="*/ 13601 h 5081217"/>
              <a:gd name="connsiteX1" fmla="*/ 5219277 w 5237968"/>
              <a:gd name="connsiteY1" fmla="*/ 0 h 5081217"/>
              <a:gd name="connsiteX2" fmla="*/ 5237968 w 5237968"/>
              <a:gd name="connsiteY2" fmla="*/ 4170565 h 5081217"/>
              <a:gd name="connsiteX3" fmla="*/ 4289257 w 5237968"/>
              <a:gd name="connsiteY3" fmla="*/ 5081159 h 5081217"/>
              <a:gd name="connsiteX4" fmla="*/ 0 w 5237968"/>
              <a:gd name="connsiteY4" fmla="*/ 5076463 h 5081217"/>
              <a:gd name="connsiteX5" fmla="*/ 25394 w 5237968"/>
              <a:gd name="connsiteY5" fmla="*/ 13601 h 5081217"/>
              <a:gd name="connsiteX0" fmla="*/ 25394 w 5237968"/>
              <a:gd name="connsiteY0" fmla="*/ 13601 h 5081317"/>
              <a:gd name="connsiteX1" fmla="*/ 5219277 w 5237968"/>
              <a:gd name="connsiteY1" fmla="*/ 0 h 5081317"/>
              <a:gd name="connsiteX2" fmla="*/ 5237968 w 5237968"/>
              <a:gd name="connsiteY2" fmla="*/ 4170565 h 5081317"/>
              <a:gd name="connsiteX3" fmla="*/ 4289257 w 5237968"/>
              <a:gd name="connsiteY3" fmla="*/ 5081159 h 5081317"/>
              <a:gd name="connsiteX4" fmla="*/ 0 w 5237968"/>
              <a:gd name="connsiteY4" fmla="*/ 5076463 h 5081317"/>
              <a:gd name="connsiteX5" fmla="*/ 25394 w 5237968"/>
              <a:gd name="connsiteY5" fmla="*/ 13601 h 5081317"/>
              <a:gd name="connsiteX0" fmla="*/ 25394 w 5237968"/>
              <a:gd name="connsiteY0" fmla="*/ 13601 h 5081303"/>
              <a:gd name="connsiteX1" fmla="*/ 5219277 w 5237968"/>
              <a:gd name="connsiteY1" fmla="*/ 0 h 5081303"/>
              <a:gd name="connsiteX2" fmla="*/ 5237968 w 5237968"/>
              <a:gd name="connsiteY2" fmla="*/ 4170565 h 5081303"/>
              <a:gd name="connsiteX3" fmla="*/ 4289257 w 5237968"/>
              <a:gd name="connsiteY3" fmla="*/ 5081159 h 5081303"/>
              <a:gd name="connsiteX4" fmla="*/ 0 w 5237968"/>
              <a:gd name="connsiteY4" fmla="*/ 5076463 h 5081303"/>
              <a:gd name="connsiteX5" fmla="*/ 25394 w 5237968"/>
              <a:gd name="connsiteY5" fmla="*/ 13601 h 5081303"/>
              <a:gd name="connsiteX0" fmla="*/ 25394 w 5241405"/>
              <a:gd name="connsiteY0" fmla="*/ 13601 h 5081313"/>
              <a:gd name="connsiteX1" fmla="*/ 5219277 w 5241405"/>
              <a:gd name="connsiteY1" fmla="*/ 0 h 5081313"/>
              <a:gd name="connsiteX2" fmla="*/ 5241405 w 5241405"/>
              <a:gd name="connsiteY2" fmla="*/ 4194324 h 5081313"/>
              <a:gd name="connsiteX3" fmla="*/ 4289257 w 5241405"/>
              <a:gd name="connsiteY3" fmla="*/ 5081159 h 5081313"/>
              <a:gd name="connsiteX4" fmla="*/ 0 w 5241405"/>
              <a:gd name="connsiteY4" fmla="*/ 5076463 h 5081313"/>
              <a:gd name="connsiteX5" fmla="*/ 25394 w 5241405"/>
              <a:gd name="connsiteY5" fmla="*/ 13601 h 5081313"/>
              <a:gd name="connsiteX0" fmla="*/ 25394 w 5241405"/>
              <a:gd name="connsiteY0" fmla="*/ 13601 h 5081298"/>
              <a:gd name="connsiteX1" fmla="*/ 5219277 w 5241405"/>
              <a:gd name="connsiteY1" fmla="*/ 0 h 5081298"/>
              <a:gd name="connsiteX2" fmla="*/ 5241405 w 5241405"/>
              <a:gd name="connsiteY2" fmla="*/ 4194324 h 5081298"/>
              <a:gd name="connsiteX3" fmla="*/ 4289257 w 5241405"/>
              <a:gd name="connsiteY3" fmla="*/ 5081159 h 5081298"/>
              <a:gd name="connsiteX4" fmla="*/ 0 w 5241405"/>
              <a:gd name="connsiteY4" fmla="*/ 5076463 h 5081298"/>
              <a:gd name="connsiteX5" fmla="*/ 25394 w 5241405"/>
              <a:gd name="connsiteY5" fmla="*/ 13601 h 5081298"/>
              <a:gd name="connsiteX0" fmla="*/ 25394 w 5241405"/>
              <a:gd name="connsiteY0" fmla="*/ 13601 h 5081298"/>
              <a:gd name="connsiteX1" fmla="*/ 5219277 w 5241405"/>
              <a:gd name="connsiteY1" fmla="*/ 0 h 5081298"/>
              <a:gd name="connsiteX2" fmla="*/ 5241405 w 5241405"/>
              <a:gd name="connsiteY2" fmla="*/ 4194324 h 5081298"/>
              <a:gd name="connsiteX3" fmla="*/ 4289257 w 5241405"/>
              <a:gd name="connsiteY3" fmla="*/ 5081159 h 5081298"/>
              <a:gd name="connsiteX4" fmla="*/ 0 w 5241405"/>
              <a:gd name="connsiteY4" fmla="*/ 5076463 h 5081298"/>
              <a:gd name="connsiteX5" fmla="*/ 25394 w 5241405"/>
              <a:gd name="connsiteY5" fmla="*/ 13601 h 5081298"/>
              <a:gd name="connsiteX0" fmla="*/ 25394 w 5241405"/>
              <a:gd name="connsiteY0" fmla="*/ 13601 h 5081298"/>
              <a:gd name="connsiteX1" fmla="*/ 5219277 w 5241405"/>
              <a:gd name="connsiteY1" fmla="*/ 0 h 5081298"/>
              <a:gd name="connsiteX2" fmla="*/ 5241405 w 5241405"/>
              <a:gd name="connsiteY2" fmla="*/ 4194324 h 5081298"/>
              <a:gd name="connsiteX3" fmla="*/ 4296131 w 5241405"/>
              <a:gd name="connsiteY3" fmla="*/ 5081159 h 5081298"/>
              <a:gd name="connsiteX4" fmla="*/ 0 w 5241405"/>
              <a:gd name="connsiteY4" fmla="*/ 5076463 h 5081298"/>
              <a:gd name="connsiteX5" fmla="*/ 25394 w 5241405"/>
              <a:gd name="connsiteY5" fmla="*/ 13601 h 5081298"/>
              <a:gd name="connsiteX0" fmla="*/ 25394 w 5241405"/>
              <a:gd name="connsiteY0" fmla="*/ 13601 h 5081210"/>
              <a:gd name="connsiteX1" fmla="*/ 5219277 w 5241405"/>
              <a:gd name="connsiteY1" fmla="*/ 0 h 5081210"/>
              <a:gd name="connsiteX2" fmla="*/ 5241405 w 5241405"/>
              <a:gd name="connsiteY2" fmla="*/ 4194324 h 5081210"/>
              <a:gd name="connsiteX3" fmla="*/ 4296131 w 5241405"/>
              <a:gd name="connsiteY3" fmla="*/ 5081159 h 5081210"/>
              <a:gd name="connsiteX4" fmla="*/ 0 w 5241405"/>
              <a:gd name="connsiteY4" fmla="*/ 5076463 h 5081210"/>
              <a:gd name="connsiteX5" fmla="*/ 25394 w 5241405"/>
              <a:gd name="connsiteY5" fmla="*/ 13601 h 5081210"/>
              <a:gd name="connsiteX0" fmla="*/ 25394 w 5241405"/>
              <a:gd name="connsiteY0" fmla="*/ 13601 h 5081210"/>
              <a:gd name="connsiteX1" fmla="*/ 5219277 w 5241405"/>
              <a:gd name="connsiteY1" fmla="*/ 0 h 5081210"/>
              <a:gd name="connsiteX2" fmla="*/ 5241405 w 5241405"/>
              <a:gd name="connsiteY2" fmla="*/ 4194324 h 5081210"/>
              <a:gd name="connsiteX3" fmla="*/ 4313318 w 5241405"/>
              <a:gd name="connsiteY3" fmla="*/ 5081159 h 5081210"/>
              <a:gd name="connsiteX4" fmla="*/ 0 w 5241405"/>
              <a:gd name="connsiteY4" fmla="*/ 5076463 h 5081210"/>
              <a:gd name="connsiteX5" fmla="*/ 25394 w 5241405"/>
              <a:gd name="connsiteY5" fmla="*/ 13601 h 5081210"/>
              <a:gd name="connsiteX0" fmla="*/ 25394 w 5241405"/>
              <a:gd name="connsiteY0" fmla="*/ 13601 h 5081165"/>
              <a:gd name="connsiteX1" fmla="*/ 5219277 w 5241405"/>
              <a:gd name="connsiteY1" fmla="*/ 0 h 5081165"/>
              <a:gd name="connsiteX2" fmla="*/ 5241405 w 5241405"/>
              <a:gd name="connsiteY2" fmla="*/ 4194324 h 5081165"/>
              <a:gd name="connsiteX3" fmla="*/ 4313318 w 5241405"/>
              <a:gd name="connsiteY3" fmla="*/ 5081159 h 5081165"/>
              <a:gd name="connsiteX4" fmla="*/ 0 w 5241405"/>
              <a:gd name="connsiteY4" fmla="*/ 5076463 h 5081165"/>
              <a:gd name="connsiteX5" fmla="*/ 25394 w 5241405"/>
              <a:gd name="connsiteY5" fmla="*/ 13601 h 5081165"/>
              <a:gd name="connsiteX0" fmla="*/ 15083 w 5231094"/>
              <a:gd name="connsiteY0" fmla="*/ 13601 h 5081165"/>
              <a:gd name="connsiteX1" fmla="*/ 5208966 w 5231094"/>
              <a:gd name="connsiteY1" fmla="*/ 0 h 5081165"/>
              <a:gd name="connsiteX2" fmla="*/ 5231094 w 5231094"/>
              <a:gd name="connsiteY2" fmla="*/ 4194324 h 5081165"/>
              <a:gd name="connsiteX3" fmla="*/ 4303007 w 5231094"/>
              <a:gd name="connsiteY3" fmla="*/ 5081159 h 5081165"/>
              <a:gd name="connsiteX4" fmla="*/ 0 w 5231094"/>
              <a:gd name="connsiteY4" fmla="*/ 5076463 h 5081165"/>
              <a:gd name="connsiteX5" fmla="*/ 15083 w 5231094"/>
              <a:gd name="connsiteY5" fmla="*/ 13601 h 5081165"/>
              <a:gd name="connsiteX0" fmla="*/ 1245 w 5234443"/>
              <a:gd name="connsiteY0" fmla="*/ 10207 h 5081165"/>
              <a:gd name="connsiteX1" fmla="*/ 5212315 w 5234443"/>
              <a:gd name="connsiteY1" fmla="*/ 0 h 5081165"/>
              <a:gd name="connsiteX2" fmla="*/ 5234443 w 5234443"/>
              <a:gd name="connsiteY2" fmla="*/ 4194324 h 5081165"/>
              <a:gd name="connsiteX3" fmla="*/ 4306356 w 5234443"/>
              <a:gd name="connsiteY3" fmla="*/ 5081159 h 5081165"/>
              <a:gd name="connsiteX4" fmla="*/ 3349 w 5234443"/>
              <a:gd name="connsiteY4" fmla="*/ 5076463 h 5081165"/>
              <a:gd name="connsiteX5" fmla="*/ 1245 w 5234443"/>
              <a:gd name="connsiteY5" fmla="*/ 10207 h 5081165"/>
              <a:gd name="connsiteX0" fmla="*/ 4771 w 5231094"/>
              <a:gd name="connsiteY0" fmla="*/ 10207 h 5081165"/>
              <a:gd name="connsiteX1" fmla="*/ 5208966 w 5231094"/>
              <a:gd name="connsiteY1" fmla="*/ 0 h 5081165"/>
              <a:gd name="connsiteX2" fmla="*/ 5231094 w 5231094"/>
              <a:gd name="connsiteY2" fmla="*/ 4194324 h 5081165"/>
              <a:gd name="connsiteX3" fmla="*/ 4303007 w 5231094"/>
              <a:gd name="connsiteY3" fmla="*/ 5081159 h 5081165"/>
              <a:gd name="connsiteX4" fmla="*/ 0 w 5231094"/>
              <a:gd name="connsiteY4" fmla="*/ 5076463 h 5081165"/>
              <a:gd name="connsiteX5" fmla="*/ 4771 w 5231094"/>
              <a:gd name="connsiteY5" fmla="*/ 10207 h 5081165"/>
              <a:gd name="connsiteX0" fmla="*/ 4771 w 5231094"/>
              <a:gd name="connsiteY0" fmla="*/ 10207 h 5081165"/>
              <a:gd name="connsiteX1" fmla="*/ 5208966 w 5231094"/>
              <a:gd name="connsiteY1" fmla="*/ 0 h 5081165"/>
              <a:gd name="connsiteX2" fmla="*/ 5231094 w 5231094"/>
              <a:gd name="connsiteY2" fmla="*/ 4194324 h 5081165"/>
              <a:gd name="connsiteX3" fmla="*/ 4303007 w 5231094"/>
              <a:gd name="connsiteY3" fmla="*/ 5081159 h 5081165"/>
              <a:gd name="connsiteX4" fmla="*/ 0 w 5231094"/>
              <a:gd name="connsiteY4" fmla="*/ 5080744 h 5081165"/>
              <a:gd name="connsiteX5" fmla="*/ 4771 w 5231094"/>
              <a:gd name="connsiteY5" fmla="*/ 10207 h 5081165"/>
              <a:gd name="connsiteX0" fmla="*/ 4771 w 5231094"/>
              <a:gd name="connsiteY0" fmla="*/ 10207 h 5081165"/>
              <a:gd name="connsiteX1" fmla="*/ 5208966 w 5231094"/>
              <a:gd name="connsiteY1" fmla="*/ 0 h 5081165"/>
              <a:gd name="connsiteX2" fmla="*/ 5231094 w 5231094"/>
              <a:gd name="connsiteY2" fmla="*/ 4194324 h 5081165"/>
              <a:gd name="connsiteX3" fmla="*/ 4257482 w 5231094"/>
              <a:gd name="connsiteY3" fmla="*/ 5081159 h 5081165"/>
              <a:gd name="connsiteX4" fmla="*/ 0 w 5231094"/>
              <a:gd name="connsiteY4" fmla="*/ 5080744 h 5081165"/>
              <a:gd name="connsiteX5" fmla="*/ 4771 w 5231094"/>
              <a:gd name="connsiteY5" fmla="*/ 10207 h 5081165"/>
              <a:gd name="connsiteX0" fmla="*/ 4771 w 5231094"/>
              <a:gd name="connsiteY0" fmla="*/ 10207 h 5081165"/>
              <a:gd name="connsiteX1" fmla="*/ 5208966 w 5231094"/>
              <a:gd name="connsiteY1" fmla="*/ 0 h 5081165"/>
              <a:gd name="connsiteX2" fmla="*/ 5231094 w 5231094"/>
              <a:gd name="connsiteY2" fmla="*/ 4194324 h 5081165"/>
              <a:gd name="connsiteX3" fmla="*/ 4257482 w 5231094"/>
              <a:gd name="connsiteY3" fmla="*/ 5081159 h 5081165"/>
              <a:gd name="connsiteX4" fmla="*/ 0 w 5231094"/>
              <a:gd name="connsiteY4" fmla="*/ 5080744 h 5081165"/>
              <a:gd name="connsiteX5" fmla="*/ 4771 w 5231094"/>
              <a:gd name="connsiteY5" fmla="*/ 10207 h 5081165"/>
              <a:gd name="connsiteX0" fmla="*/ 4771 w 5231094"/>
              <a:gd name="connsiteY0" fmla="*/ 10207 h 5081165"/>
              <a:gd name="connsiteX1" fmla="*/ 5208966 w 5231094"/>
              <a:gd name="connsiteY1" fmla="*/ 0 h 5081165"/>
              <a:gd name="connsiteX2" fmla="*/ 5231094 w 5231094"/>
              <a:gd name="connsiteY2" fmla="*/ 4194324 h 5081165"/>
              <a:gd name="connsiteX3" fmla="*/ 4320348 w 5231094"/>
              <a:gd name="connsiteY3" fmla="*/ 5081159 h 5081165"/>
              <a:gd name="connsiteX4" fmla="*/ 0 w 5231094"/>
              <a:gd name="connsiteY4" fmla="*/ 5080744 h 5081165"/>
              <a:gd name="connsiteX5" fmla="*/ 4771 w 5231094"/>
              <a:gd name="connsiteY5" fmla="*/ 10207 h 5081165"/>
              <a:gd name="connsiteX0" fmla="*/ 4771 w 5231094"/>
              <a:gd name="connsiteY0" fmla="*/ 10207 h 5081165"/>
              <a:gd name="connsiteX1" fmla="*/ 5208966 w 5231094"/>
              <a:gd name="connsiteY1" fmla="*/ 0 h 5081165"/>
              <a:gd name="connsiteX2" fmla="*/ 5231094 w 5231094"/>
              <a:gd name="connsiteY2" fmla="*/ 4194324 h 5081165"/>
              <a:gd name="connsiteX3" fmla="*/ 4320348 w 5231094"/>
              <a:gd name="connsiteY3" fmla="*/ 5081159 h 5081165"/>
              <a:gd name="connsiteX4" fmla="*/ 0 w 5231094"/>
              <a:gd name="connsiteY4" fmla="*/ 5080744 h 5081165"/>
              <a:gd name="connsiteX5" fmla="*/ 4771 w 5231094"/>
              <a:gd name="connsiteY5" fmla="*/ 10207 h 5081165"/>
              <a:gd name="connsiteX0" fmla="*/ 4771 w 5231094"/>
              <a:gd name="connsiteY0" fmla="*/ 10207 h 5081165"/>
              <a:gd name="connsiteX1" fmla="*/ 5208966 w 5231094"/>
              <a:gd name="connsiteY1" fmla="*/ 0 h 5081165"/>
              <a:gd name="connsiteX2" fmla="*/ 5231094 w 5231094"/>
              <a:gd name="connsiteY2" fmla="*/ 4194324 h 5081165"/>
              <a:gd name="connsiteX3" fmla="*/ 4407060 w 5231094"/>
              <a:gd name="connsiteY3" fmla="*/ 5081159 h 5081165"/>
              <a:gd name="connsiteX4" fmla="*/ 0 w 5231094"/>
              <a:gd name="connsiteY4" fmla="*/ 5080744 h 5081165"/>
              <a:gd name="connsiteX5" fmla="*/ 4771 w 5231094"/>
              <a:gd name="connsiteY5" fmla="*/ 10207 h 5081165"/>
              <a:gd name="connsiteX0" fmla="*/ 4771 w 5231094"/>
              <a:gd name="connsiteY0" fmla="*/ 10207 h 5081159"/>
              <a:gd name="connsiteX1" fmla="*/ 5208966 w 5231094"/>
              <a:gd name="connsiteY1" fmla="*/ 0 h 5081159"/>
              <a:gd name="connsiteX2" fmla="*/ 5231094 w 5231094"/>
              <a:gd name="connsiteY2" fmla="*/ 4194324 h 5081159"/>
              <a:gd name="connsiteX3" fmla="*/ 4407060 w 5231094"/>
              <a:gd name="connsiteY3" fmla="*/ 5081159 h 5081159"/>
              <a:gd name="connsiteX4" fmla="*/ 0 w 5231094"/>
              <a:gd name="connsiteY4" fmla="*/ 5080744 h 5081159"/>
              <a:gd name="connsiteX5" fmla="*/ 4771 w 5231094"/>
              <a:gd name="connsiteY5" fmla="*/ 10207 h 5081159"/>
              <a:gd name="connsiteX0" fmla="*/ 4771 w 5222423"/>
              <a:gd name="connsiteY0" fmla="*/ 10207 h 5146743"/>
              <a:gd name="connsiteX1" fmla="*/ 5208966 w 5222423"/>
              <a:gd name="connsiteY1" fmla="*/ 0 h 5146743"/>
              <a:gd name="connsiteX2" fmla="*/ 5222423 w 5222423"/>
              <a:gd name="connsiteY2" fmla="*/ 4194324 h 5146743"/>
              <a:gd name="connsiteX3" fmla="*/ 4407060 w 5222423"/>
              <a:gd name="connsiteY3" fmla="*/ 5081159 h 5146743"/>
              <a:gd name="connsiteX4" fmla="*/ 0 w 5222423"/>
              <a:gd name="connsiteY4" fmla="*/ 5080744 h 5146743"/>
              <a:gd name="connsiteX5" fmla="*/ 4771 w 5222423"/>
              <a:gd name="connsiteY5" fmla="*/ 10207 h 5146743"/>
              <a:gd name="connsiteX0" fmla="*/ 4771 w 5222423"/>
              <a:gd name="connsiteY0" fmla="*/ 10207 h 5146425"/>
              <a:gd name="connsiteX1" fmla="*/ 5208966 w 5222423"/>
              <a:gd name="connsiteY1" fmla="*/ 0 h 5146425"/>
              <a:gd name="connsiteX2" fmla="*/ 5222423 w 5222423"/>
              <a:gd name="connsiteY2" fmla="*/ 4198606 h 5146425"/>
              <a:gd name="connsiteX3" fmla="*/ 4407060 w 5222423"/>
              <a:gd name="connsiteY3" fmla="*/ 5081159 h 5146425"/>
              <a:gd name="connsiteX4" fmla="*/ 0 w 5222423"/>
              <a:gd name="connsiteY4" fmla="*/ 5080744 h 5146425"/>
              <a:gd name="connsiteX5" fmla="*/ 4771 w 5222423"/>
              <a:gd name="connsiteY5" fmla="*/ 10207 h 5146425"/>
              <a:gd name="connsiteX0" fmla="*/ 4771 w 5222556"/>
              <a:gd name="connsiteY0" fmla="*/ 10207 h 5146425"/>
              <a:gd name="connsiteX1" fmla="*/ 5208966 w 5222556"/>
              <a:gd name="connsiteY1" fmla="*/ 0 h 5146425"/>
              <a:gd name="connsiteX2" fmla="*/ 5222423 w 5222556"/>
              <a:gd name="connsiteY2" fmla="*/ 4198606 h 5146425"/>
              <a:gd name="connsiteX3" fmla="*/ 4407060 w 5222556"/>
              <a:gd name="connsiteY3" fmla="*/ 5081159 h 5146425"/>
              <a:gd name="connsiteX4" fmla="*/ 0 w 5222556"/>
              <a:gd name="connsiteY4" fmla="*/ 5080744 h 5146425"/>
              <a:gd name="connsiteX5" fmla="*/ 4771 w 5222556"/>
              <a:gd name="connsiteY5" fmla="*/ 10207 h 5146425"/>
              <a:gd name="connsiteX0" fmla="*/ 4771 w 5224677"/>
              <a:gd name="connsiteY0" fmla="*/ 10207 h 5151658"/>
              <a:gd name="connsiteX1" fmla="*/ 5208966 w 5224677"/>
              <a:gd name="connsiteY1" fmla="*/ 0 h 5151658"/>
              <a:gd name="connsiteX2" fmla="*/ 5224591 w 5224677"/>
              <a:gd name="connsiteY2" fmla="*/ 4127962 h 5151658"/>
              <a:gd name="connsiteX3" fmla="*/ 4407060 w 5224677"/>
              <a:gd name="connsiteY3" fmla="*/ 5081159 h 5151658"/>
              <a:gd name="connsiteX4" fmla="*/ 0 w 5224677"/>
              <a:gd name="connsiteY4" fmla="*/ 5080744 h 5151658"/>
              <a:gd name="connsiteX5" fmla="*/ 4771 w 5224677"/>
              <a:gd name="connsiteY5" fmla="*/ 10207 h 5151658"/>
              <a:gd name="connsiteX0" fmla="*/ 4771 w 5224677"/>
              <a:gd name="connsiteY0" fmla="*/ 10207 h 5151658"/>
              <a:gd name="connsiteX1" fmla="*/ 5208966 w 5224677"/>
              <a:gd name="connsiteY1" fmla="*/ 0 h 5151658"/>
              <a:gd name="connsiteX2" fmla="*/ 5224591 w 5224677"/>
              <a:gd name="connsiteY2" fmla="*/ 4127962 h 5151658"/>
              <a:gd name="connsiteX3" fmla="*/ 4407060 w 5224677"/>
              <a:gd name="connsiteY3" fmla="*/ 5081159 h 5151658"/>
              <a:gd name="connsiteX4" fmla="*/ 0 w 5224677"/>
              <a:gd name="connsiteY4" fmla="*/ 5080744 h 5151658"/>
              <a:gd name="connsiteX5" fmla="*/ 4771 w 5224677"/>
              <a:gd name="connsiteY5" fmla="*/ 10207 h 5151658"/>
              <a:gd name="connsiteX0" fmla="*/ 4771 w 5224677"/>
              <a:gd name="connsiteY0" fmla="*/ 10207 h 5151658"/>
              <a:gd name="connsiteX1" fmla="*/ 5208966 w 5224677"/>
              <a:gd name="connsiteY1" fmla="*/ 0 h 5151658"/>
              <a:gd name="connsiteX2" fmla="*/ 5224591 w 5224677"/>
              <a:gd name="connsiteY2" fmla="*/ 4127962 h 5151658"/>
              <a:gd name="connsiteX3" fmla="*/ 4407060 w 5224677"/>
              <a:gd name="connsiteY3" fmla="*/ 5081159 h 5151658"/>
              <a:gd name="connsiteX4" fmla="*/ 0 w 5224677"/>
              <a:gd name="connsiteY4" fmla="*/ 5080744 h 5151658"/>
              <a:gd name="connsiteX5" fmla="*/ 4771 w 5224677"/>
              <a:gd name="connsiteY5" fmla="*/ 10207 h 5151658"/>
              <a:gd name="connsiteX0" fmla="*/ 4771 w 5224591"/>
              <a:gd name="connsiteY0" fmla="*/ 10207 h 5081159"/>
              <a:gd name="connsiteX1" fmla="*/ 5208966 w 5224591"/>
              <a:gd name="connsiteY1" fmla="*/ 0 h 5081159"/>
              <a:gd name="connsiteX2" fmla="*/ 5224591 w 5224591"/>
              <a:gd name="connsiteY2" fmla="*/ 4127962 h 5081159"/>
              <a:gd name="connsiteX3" fmla="*/ 4407060 w 5224591"/>
              <a:gd name="connsiteY3" fmla="*/ 5081159 h 5081159"/>
              <a:gd name="connsiteX4" fmla="*/ 0 w 5224591"/>
              <a:gd name="connsiteY4" fmla="*/ 5080744 h 5081159"/>
              <a:gd name="connsiteX5" fmla="*/ 4771 w 5224591"/>
              <a:gd name="connsiteY5" fmla="*/ 10207 h 5081159"/>
              <a:gd name="connsiteX0" fmla="*/ 4771 w 5224591"/>
              <a:gd name="connsiteY0" fmla="*/ 10207 h 5085059"/>
              <a:gd name="connsiteX1" fmla="*/ 5208966 w 5224591"/>
              <a:gd name="connsiteY1" fmla="*/ 0 h 5085059"/>
              <a:gd name="connsiteX2" fmla="*/ 5224591 w 5224591"/>
              <a:gd name="connsiteY2" fmla="*/ 4127962 h 5085059"/>
              <a:gd name="connsiteX3" fmla="*/ 4407060 w 5224591"/>
              <a:gd name="connsiteY3" fmla="*/ 5081159 h 5085059"/>
              <a:gd name="connsiteX4" fmla="*/ 0 w 5224591"/>
              <a:gd name="connsiteY4" fmla="*/ 5080744 h 5085059"/>
              <a:gd name="connsiteX5" fmla="*/ 4771 w 5224591"/>
              <a:gd name="connsiteY5" fmla="*/ 10207 h 5085059"/>
              <a:gd name="connsiteX0" fmla="*/ 4771 w 5224591"/>
              <a:gd name="connsiteY0" fmla="*/ 10207 h 5085059"/>
              <a:gd name="connsiteX1" fmla="*/ 5208966 w 5224591"/>
              <a:gd name="connsiteY1" fmla="*/ 0 h 5085059"/>
              <a:gd name="connsiteX2" fmla="*/ 5224591 w 5224591"/>
              <a:gd name="connsiteY2" fmla="*/ 4127962 h 5085059"/>
              <a:gd name="connsiteX3" fmla="*/ 4407060 w 5224591"/>
              <a:gd name="connsiteY3" fmla="*/ 5081159 h 5085059"/>
              <a:gd name="connsiteX4" fmla="*/ 0 w 5224591"/>
              <a:gd name="connsiteY4" fmla="*/ 5080744 h 5085059"/>
              <a:gd name="connsiteX5" fmla="*/ 4771 w 5224591"/>
              <a:gd name="connsiteY5" fmla="*/ 10207 h 5085059"/>
              <a:gd name="connsiteX0" fmla="*/ 4771 w 5224591"/>
              <a:gd name="connsiteY0" fmla="*/ 10207 h 5085059"/>
              <a:gd name="connsiteX1" fmla="*/ 5208966 w 5224591"/>
              <a:gd name="connsiteY1" fmla="*/ 0 h 5085059"/>
              <a:gd name="connsiteX2" fmla="*/ 5224591 w 5224591"/>
              <a:gd name="connsiteY2" fmla="*/ 4127962 h 5085059"/>
              <a:gd name="connsiteX3" fmla="*/ 4407060 w 5224591"/>
              <a:gd name="connsiteY3" fmla="*/ 5081159 h 5085059"/>
              <a:gd name="connsiteX4" fmla="*/ 0 w 5224591"/>
              <a:gd name="connsiteY4" fmla="*/ 5080744 h 5085059"/>
              <a:gd name="connsiteX5" fmla="*/ 4771 w 5224591"/>
              <a:gd name="connsiteY5" fmla="*/ 10207 h 5085059"/>
              <a:gd name="connsiteX0" fmla="*/ 4771 w 5224591"/>
              <a:gd name="connsiteY0" fmla="*/ 10207 h 5085059"/>
              <a:gd name="connsiteX1" fmla="*/ 5208966 w 5224591"/>
              <a:gd name="connsiteY1" fmla="*/ 0 h 5085059"/>
              <a:gd name="connsiteX2" fmla="*/ 5224591 w 5224591"/>
              <a:gd name="connsiteY2" fmla="*/ 4127962 h 5085059"/>
              <a:gd name="connsiteX3" fmla="*/ 4407060 w 5224591"/>
              <a:gd name="connsiteY3" fmla="*/ 5081159 h 5085059"/>
              <a:gd name="connsiteX4" fmla="*/ 0 w 5224591"/>
              <a:gd name="connsiteY4" fmla="*/ 5080744 h 5085059"/>
              <a:gd name="connsiteX5" fmla="*/ 4771 w 5224591"/>
              <a:gd name="connsiteY5" fmla="*/ 10207 h 5085059"/>
              <a:gd name="connsiteX0" fmla="*/ 4771 w 5224677"/>
              <a:gd name="connsiteY0" fmla="*/ 10207 h 5147217"/>
              <a:gd name="connsiteX1" fmla="*/ 5208966 w 5224677"/>
              <a:gd name="connsiteY1" fmla="*/ 0 h 5147217"/>
              <a:gd name="connsiteX2" fmla="*/ 5224591 w 5224677"/>
              <a:gd name="connsiteY2" fmla="*/ 4187903 h 5147217"/>
              <a:gd name="connsiteX3" fmla="*/ 4407060 w 5224677"/>
              <a:gd name="connsiteY3" fmla="*/ 5081159 h 5147217"/>
              <a:gd name="connsiteX4" fmla="*/ 0 w 5224677"/>
              <a:gd name="connsiteY4" fmla="*/ 5080744 h 5147217"/>
              <a:gd name="connsiteX5" fmla="*/ 4771 w 5224677"/>
              <a:gd name="connsiteY5" fmla="*/ 10207 h 5147217"/>
              <a:gd name="connsiteX0" fmla="*/ 4771 w 5225210"/>
              <a:gd name="connsiteY0" fmla="*/ 10207 h 5147218"/>
              <a:gd name="connsiteX1" fmla="*/ 5208966 w 5225210"/>
              <a:gd name="connsiteY1" fmla="*/ 0 h 5147218"/>
              <a:gd name="connsiteX2" fmla="*/ 5224591 w 5225210"/>
              <a:gd name="connsiteY2" fmla="*/ 4187903 h 5147218"/>
              <a:gd name="connsiteX3" fmla="*/ 4407060 w 5225210"/>
              <a:gd name="connsiteY3" fmla="*/ 5081159 h 5147218"/>
              <a:gd name="connsiteX4" fmla="*/ 0 w 5225210"/>
              <a:gd name="connsiteY4" fmla="*/ 5080744 h 5147218"/>
              <a:gd name="connsiteX5" fmla="*/ 4771 w 5225210"/>
              <a:gd name="connsiteY5" fmla="*/ 10207 h 5147218"/>
              <a:gd name="connsiteX0" fmla="*/ 4771 w 5224591"/>
              <a:gd name="connsiteY0" fmla="*/ 10207 h 5084425"/>
              <a:gd name="connsiteX1" fmla="*/ 5208966 w 5224591"/>
              <a:gd name="connsiteY1" fmla="*/ 0 h 5084425"/>
              <a:gd name="connsiteX2" fmla="*/ 5224591 w 5224591"/>
              <a:gd name="connsiteY2" fmla="*/ 4187903 h 5084425"/>
              <a:gd name="connsiteX3" fmla="*/ 4407060 w 5224591"/>
              <a:gd name="connsiteY3" fmla="*/ 5081159 h 5084425"/>
              <a:gd name="connsiteX4" fmla="*/ 0 w 5224591"/>
              <a:gd name="connsiteY4" fmla="*/ 5080744 h 5084425"/>
              <a:gd name="connsiteX5" fmla="*/ 4771 w 5224591"/>
              <a:gd name="connsiteY5" fmla="*/ 10207 h 5084425"/>
              <a:gd name="connsiteX0" fmla="*/ 4771 w 5224591"/>
              <a:gd name="connsiteY0" fmla="*/ 10207 h 5084425"/>
              <a:gd name="connsiteX1" fmla="*/ 5208966 w 5224591"/>
              <a:gd name="connsiteY1" fmla="*/ 0 h 5084425"/>
              <a:gd name="connsiteX2" fmla="*/ 5224591 w 5224591"/>
              <a:gd name="connsiteY2" fmla="*/ 4187903 h 5084425"/>
              <a:gd name="connsiteX3" fmla="*/ 4407060 w 5224591"/>
              <a:gd name="connsiteY3" fmla="*/ 5081159 h 5084425"/>
              <a:gd name="connsiteX4" fmla="*/ 0 w 5224591"/>
              <a:gd name="connsiteY4" fmla="*/ 5080744 h 5084425"/>
              <a:gd name="connsiteX5" fmla="*/ 4771 w 5224591"/>
              <a:gd name="connsiteY5" fmla="*/ 10207 h 5084425"/>
              <a:gd name="connsiteX0" fmla="*/ 4771 w 5224591"/>
              <a:gd name="connsiteY0" fmla="*/ 10207 h 5084425"/>
              <a:gd name="connsiteX1" fmla="*/ 5208966 w 5224591"/>
              <a:gd name="connsiteY1" fmla="*/ 0 h 5084425"/>
              <a:gd name="connsiteX2" fmla="*/ 5224591 w 5224591"/>
              <a:gd name="connsiteY2" fmla="*/ 4187903 h 5084425"/>
              <a:gd name="connsiteX3" fmla="*/ 4372375 w 5224591"/>
              <a:gd name="connsiteY3" fmla="*/ 5081159 h 5084425"/>
              <a:gd name="connsiteX4" fmla="*/ 0 w 5224591"/>
              <a:gd name="connsiteY4" fmla="*/ 5080744 h 5084425"/>
              <a:gd name="connsiteX5" fmla="*/ 4771 w 5224591"/>
              <a:gd name="connsiteY5" fmla="*/ 10207 h 5084425"/>
              <a:gd name="connsiteX0" fmla="*/ 4771 w 5222458"/>
              <a:gd name="connsiteY0" fmla="*/ 10207 h 5161014"/>
              <a:gd name="connsiteX1" fmla="*/ 5208966 w 5222458"/>
              <a:gd name="connsiteY1" fmla="*/ 0 h 5161014"/>
              <a:gd name="connsiteX2" fmla="*/ 5222423 w 5222458"/>
              <a:gd name="connsiteY2" fmla="*/ 4001659 h 5161014"/>
              <a:gd name="connsiteX3" fmla="*/ 4372375 w 5222458"/>
              <a:gd name="connsiteY3" fmla="*/ 5081159 h 5161014"/>
              <a:gd name="connsiteX4" fmla="*/ 0 w 5222458"/>
              <a:gd name="connsiteY4" fmla="*/ 5080744 h 5161014"/>
              <a:gd name="connsiteX5" fmla="*/ 4771 w 5222458"/>
              <a:gd name="connsiteY5" fmla="*/ 10207 h 5161014"/>
              <a:gd name="connsiteX0" fmla="*/ 4771 w 5222423"/>
              <a:gd name="connsiteY0" fmla="*/ 10207 h 5081159"/>
              <a:gd name="connsiteX1" fmla="*/ 5208966 w 5222423"/>
              <a:gd name="connsiteY1" fmla="*/ 0 h 5081159"/>
              <a:gd name="connsiteX2" fmla="*/ 5222423 w 5222423"/>
              <a:gd name="connsiteY2" fmla="*/ 4001659 h 5081159"/>
              <a:gd name="connsiteX3" fmla="*/ 4372375 w 5222423"/>
              <a:gd name="connsiteY3" fmla="*/ 5081159 h 5081159"/>
              <a:gd name="connsiteX4" fmla="*/ 0 w 5222423"/>
              <a:gd name="connsiteY4" fmla="*/ 5080744 h 5081159"/>
              <a:gd name="connsiteX5" fmla="*/ 4771 w 5222423"/>
              <a:gd name="connsiteY5" fmla="*/ 10207 h 5081159"/>
              <a:gd name="connsiteX0" fmla="*/ 4771 w 5222423"/>
              <a:gd name="connsiteY0" fmla="*/ 10207 h 5081159"/>
              <a:gd name="connsiteX1" fmla="*/ 5208966 w 5222423"/>
              <a:gd name="connsiteY1" fmla="*/ 0 h 5081159"/>
              <a:gd name="connsiteX2" fmla="*/ 5222423 w 5222423"/>
              <a:gd name="connsiteY2" fmla="*/ 4001659 h 5081159"/>
              <a:gd name="connsiteX3" fmla="*/ 4372375 w 5222423"/>
              <a:gd name="connsiteY3" fmla="*/ 5081159 h 5081159"/>
              <a:gd name="connsiteX4" fmla="*/ 0 w 5222423"/>
              <a:gd name="connsiteY4" fmla="*/ 5080744 h 5081159"/>
              <a:gd name="connsiteX5" fmla="*/ 4771 w 5222423"/>
              <a:gd name="connsiteY5" fmla="*/ 10207 h 5081159"/>
              <a:gd name="connsiteX0" fmla="*/ 4771 w 5224591"/>
              <a:gd name="connsiteY0" fmla="*/ 10207 h 5151817"/>
              <a:gd name="connsiteX1" fmla="*/ 5208966 w 5224591"/>
              <a:gd name="connsiteY1" fmla="*/ 0 h 5151817"/>
              <a:gd name="connsiteX2" fmla="*/ 5224591 w 5224591"/>
              <a:gd name="connsiteY2" fmla="*/ 4125822 h 5151817"/>
              <a:gd name="connsiteX3" fmla="*/ 4372375 w 5224591"/>
              <a:gd name="connsiteY3" fmla="*/ 5081159 h 5151817"/>
              <a:gd name="connsiteX4" fmla="*/ 0 w 5224591"/>
              <a:gd name="connsiteY4" fmla="*/ 5080744 h 5151817"/>
              <a:gd name="connsiteX5" fmla="*/ 4771 w 5224591"/>
              <a:gd name="connsiteY5" fmla="*/ 10207 h 5151817"/>
              <a:gd name="connsiteX0" fmla="*/ 4771 w 5224616"/>
              <a:gd name="connsiteY0" fmla="*/ 10207 h 5151817"/>
              <a:gd name="connsiteX1" fmla="*/ 5208966 w 5224616"/>
              <a:gd name="connsiteY1" fmla="*/ 0 h 5151817"/>
              <a:gd name="connsiteX2" fmla="*/ 5224591 w 5224616"/>
              <a:gd name="connsiteY2" fmla="*/ 4125822 h 5151817"/>
              <a:gd name="connsiteX3" fmla="*/ 4372375 w 5224616"/>
              <a:gd name="connsiteY3" fmla="*/ 5081159 h 5151817"/>
              <a:gd name="connsiteX4" fmla="*/ 0 w 5224616"/>
              <a:gd name="connsiteY4" fmla="*/ 5080744 h 5151817"/>
              <a:gd name="connsiteX5" fmla="*/ 4771 w 5224616"/>
              <a:gd name="connsiteY5" fmla="*/ 10207 h 5151817"/>
              <a:gd name="connsiteX0" fmla="*/ 4771 w 5228416"/>
              <a:gd name="connsiteY0" fmla="*/ 10207 h 5151817"/>
              <a:gd name="connsiteX1" fmla="*/ 5227850 w 5228416"/>
              <a:gd name="connsiteY1" fmla="*/ 0 h 5151817"/>
              <a:gd name="connsiteX2" fmla="*/ 5224591 w 5228416"/>
              <a:gd name="connsiteY2" fmla="*/ 4125822 h 5151817"/>
              <a:gd name="connsiteX3" fmla="*/ 4372375 w 5228416"/>
              <a:gd name="connsiteY3" fmla="*/ 5081159 h 5151817"/>
              <a:gd name="connsiteX4" fmla="*/ 0 w 5228416"/>
              <a:gd name="connsiteY4" fmla="*/ 5080744 h 5151817"/>
              <a:gd name="connsiteX5" fmla="*/ 4771 w 5228416"/>
              <a:gd name="connsiteY5" fmla="*/ 10207 h 5151817"/>
              <a:gd name="connsiteX0" fmla="*/ 4771 w 5231865"/>
              <a:gd name="connsiteY0" fmla="*/ 10207 h 5081166"/>
              <a:gd name="connsiteX1" fmla="*/ 5227850 w 5231865"/>
              <a:gd name="connsiteY1" fmla="*/ 0 h 5081166"/>
              <a:gd name="connsiteX2" fmla="*/ 5224591 w 5231865"/>
              <a:gd name="connsiteY2" fmla="*/ 4125822 h 5081166"/>
              <a:gd name="connsiteX3" fmla="*/ 4372375 w 5231865"/>
              <a:gd name="connsiteY3" fmla="*/ 5081159 h 5081166"/>
              <a:gd name="connsiteX4" fmla="*/ 0 w 5231865"/>
              <a:gd name="connsiteY4" fmla="*/ 5080744 h 5081166"/>
              <a:gd name="connsiteX5" fmla="*/ 4771 w 5231865"/>
              <a:gd name="connsiteY5" fmla="*/ 10207 h 5081166"/>
              <a:gd name="connsiteX0" fmla="*/ 4771 w 5228415"/>
              <a:gd name="connsiteY0" fmla="*/ 10207 h 5081172"/>
              <a:gd name="connsiteX1" fmla="*/ 5227850 w 5228415"/>
              <a:gd name="connsiteY1" fmla="*/ 0 h 5081172"/>
              <a:gd name="connsiteX2" fmla="*/ 5224591 w 5228415"/>
              <a:gd name="connsiteY2" fmla="*/ 4125822 h 5081172"/>
              <a:gd name="connsiteX3" fmla="*/ 4372375 w 5228415"/>
              <a:gd name="connsiteY3" fmla="*/ 5081159 h 5081172"/>
              <a:gd name="connsiteX4" fmla="*/ 0 w 5228415"/>
              <a:gd name="connsiteY4" fmla="*/ 5080744 h 5081172"/>
              <a:gd name="connsiteX5" fmla="*/ 4771 w 5228415"/>
              <a:gd name="connsiteY5" fmla="*/ 10207 h 5081172"/>
              <a:gd name="connsiteX0" fmla="*/ 4771 w 5228415"/>
              <a:gd name="connsiteY0" fmla="*/ 10207 h 5081177"/>
              <a:gd name="connsiteX1" fmla="*/ 5227850 w 5228415"/>
              <a:gd name="connsiteY1" fmla="*/ 0 h 5081177"/>
              <a:gd name="connsiteX2" fmla="*/ 5224591 w 5228415"/>
              <a:gd name="connsiteY2" fmla="*/ 4125822 h 5081177"/>
              <a:gd name="connsiteX3" fmla="*/ 4372375 w 5228415"/>
              <a:gd name="connsiteY3" fmla="*/ 5081159 h 5081177"/>
              <a:gd name="connsiteX4" fmla="*/ 0 w 5228415"/>
              <a:gd name="connsiteY4" fmla="*/ 5080744 h 5081177"/>
              <a:gd name="connsiteX5" fmla="*/ 4771 w 5228415"/>
              <a:gd name="connsiteY5" fmla="*/ 10207 h 5081177"/>
              <a:gd name="connsiteX0" fmla="*/ 4771 w 5228262"/>
              <a:gd name="connsiteY0" fmla="*/ 10207 h 5158493"/>
              <a:gd name="connsiteX1" fmla="*/ 5227850 w 5228262"/>
              <a:gd name="connsiteY1" fmla="*/ 0 h 5158493"/>
              <a:gd name="connsiteX2" fmla="*/ 5221444 w 5228262"/>
              <a:gd name="connsiteY2" fmla="*/ 4035692 h 5158493"/>
              <a:gd name="connsiteX3" fmla="*/ 4372375 w 5228262"/>
              <a:gd name="connsiteY3" fmla="*/ 5081159 h 5158493"/>
              <a:gd name="connsiteX4" fmla="*/ 0 w 5228262"/>
              <a:gd name="connsiteY4" fmla="*/ 5080744 h 5158493"/>
              <a:gd name="connsiteX5" fmla="*/ 4771 w 5228262"/>
              <a:gd name="connsiteY5" fmla="*/ 10207 h 5158493"/>
              <a:gd name="connsiteX0" fmla="*/ 4771 w 5228262"/>
              <a:gd name="connsiteY0" fmla="*/ 10207 h 5086666"/>
              <a:gd name="connsiteX1" fmla="*/ 5227850 w 5228262"/>
              <a:gd name="connsiteY1" fmla="*/ 0 h 5086666"/>
              <a:gd name="connsiteX2" fmla="*/ 5221444 w 5228262"/>
              <a:gd name="connsiteY2" fmla="*/ 4035692 h 5086666"/>
              <a:gd name="connsiteX3" fmla="*/ 4372375 w 5228262"/>
              <a:gd name="connsiteY3" fmla="*/ 5081159 h 5086666"/>
              <a:gd name="connsiteX4" fmla="*/ 0 w 5228262"/>
              <a:gd name="connsiteY4" fmla="*/ 5080744 h 5086666"/>
              <a:gd name="connsiteX5" fmla="*/ 4771 w 5228262"/>
              <a:gd name="connsiteY5" fmla="*/ 10207 h 5086666"/>
              <a:gd name="connsiteX0" fmla="*/ 4771 w 5228415"/>
              <a:gd name="connsiteY0" fmla="*/ 10207 h 5156421"/>
              <a:gd name="connsiteX1" fmla="*/ 5227850 w 5228415"/>
              <a:gd name="connsiteY1" fmla="*/ 0 h 5156421"/>
              <a:gd name="connsiteX2" fmla="*/ 5224592 w 5228415"/>
              <a:gd name="connsiteY2" fmla="*/ 4063664 h 5156421"/>
              <a:gd name="connsiteX3" fmla="*/ 4372375 w 5228415"/>
              <a:gd name="connsiteY3" fmla="*/ 5081159 h 5156421"/>
              <a:gd name="connsiteX4" fmla="*/ 0 w 5228415"/>
              <a:gd name="connsiteY4" fmla="*/ 5080744 h 5156421"/>
              <a:gd name="connsiteX5" fmla="*/ 4771 w 5228415"/>
              <a:gd name="connsiteY5" fmla="*/ 10207 h 5156421"/>
              <a:gd name="connsiteX0" fmla="*/ 4771 w 5228415"/>
              <a:gd name="connsiteY0" fmla="*/ 10207 h 5156421"/>
              <a:gd name="connsiteX1" fmla="*/ 5227850 w 5228415"/>
              <a:gd name="connsiteY1" fmla="*/ 0 h 5156421"/>
              <a:gd name="connsiteX2" fmla="*/ 5224592 w 5228415"/>
              <a:gd name="connsiteY2" fmla="*/ 4063664 h 5156421"/>
              <a:gd name="connsiteX3" fmla="*/ 4372375 w 5228415"/>
              <a:gd name="connsiteY3" fmla="*/ 5081159 h 5156421"/>
              <a:gd name="connsiteX4" fmla="*/ 0 w 5228415"/>
              <a:gd name="connsiteY4" fmla="*/ 5080744 h 5156421"/>
              <a:gd name="connsiteX5" fmla="*/ 4771 w 5228415"/>
              <a:gd name="connsiteY5" fmla="*/ 10207 h 5156421"/>
              <a:gd name="connsiteX0" fmla="*/ 4771 w 5230888"/>
              <a:gd name="connsiteY0" fmla="*/ 10207 h 5153428"/>
              <a:gd name="connsiteX1" fmla="*/ 5227850 w 5230888"/>
              <a:gd name="connsiteY1" fmla="*/ 0 h 5153428"/>
              <a:gd name="connsiteX2" fmla="*/ 5230888 w 5230888"/>
              <a:gd name="connsiteY2" fmla="*/ 4104067 h 5153428"/>
              <a:gd name="connsiteX3" fmla="*/ 4372375 w 5230888"/>
              <a:gd name="connsiteY3" fmla="*/ 5081159 h 5153428"/>
              <a:gd name="connsiteX4" fmla="*/ 0 w 5230888"/>
              <a:gd name="connsiteY4" fmla="*/ 5080744 h 5153428"/>
              <a:gd name="connsiteX5" fmla="*/ 4771 w 5230888"/>
              <a:gd name="connsiteY5" fmla="*/ 10207 h 5153428"/>
              <a:gd name="connsiteX0" fmla="*/ 4771 w 5230888"/>
              <a:gd name="connsiteY0" fmla="*/ 10207 h 5081159"/>
              <a:gd name="connsiteX1" fmla="*/ 5227850 w 5230888"/>
              <a:gd name="connsiteY1" fmla="*/ 0 h 5081159"/>
              <a:gd name="connsiteX2" fmla="*/ 5230888 w 5230888"/>
              <a:gd name="connsiteY2" fmla="*/ 4104067 h 5081159"/>
              <a:gd name="connsiteX3" fmla="*/ 4372375 w 5230888"/>
              <a:gd name="connsiteY3" fmla="*/ 5081159 h 5081159"/>
              <a:gd name="connsiteX4" fmla="*/ 0 w 5230888"/>
              <a:gd name="connsiteY4" fmla="*/ 5080744 h 5081159"/>
              <a:gd name="connsiteX5" fmla="*/ 4771 w 5230888"/>
              <a:gd name="connsiteY5" fmla="*/ 10207 h 5081159"/>
              <a:gd name="connsiteX0" fmla="*/ 4771 w 5230888"/>
              <a:gd name="connsiteY0" fmla="*/ 10207 h 5084364"/>
              <a:gd name="connsiteX1" fmla="*/ 5227850 w 5230888"/>
              <a:gd name="connsiteY1" fmla="*/ 0 h 5084364"/>
              <a:gd name="connsiteX2" fmla="*/ 5230888 w 5230888"/>
              <a:gd name="connsiteY2" fmla="*/ 4104067 h 5084364"/>
              <a:gd name="connsiteX3" fmla="*/ 4372375 w 5230888"/>
              <a:gd name="connsiteY3" fmla="*/ 5081159 h 5084364"/>
              <a:gd name="connsiteX4" fmla="*/ 0 w 5230888"/>
              <a:gd name="connsiteY4" fmla="*/ 5080744 h 5084364"/>
              <a:gd name="connsiteX5" fmla="*/ 4771 w 5230888"/>
              <a:gd name="connsiteY5" fmla="*/ 10207 h 5084364"/>
              <a:gd name="connsiteX0" fmla="*/ 4771 w 5228078"/>
              <a:gd name="connsiteY0" fmla="*/ 10207 h 5154349"/>
              <a:gd name="connsiteX1" fmla="*/ 5227850 w 5228078"/>
              <a:gd name="connsiteY1" fmla="*/ 0 h 5154349"/>
              <a:gd name="connsiteX2" fmla="*/ 5212004 w 5228078"/>
              <a:gd name="connsiteY2" fmla="*/ 4091635 h 5154349"/>
              <a:gd name="connsiteX3" fmla="*/ 4372375 w 5228078"/>
              <a:gd name="connsiteY3" fmla="*/ 5081159 h 5154349"/>
              <a:gd name="connsiteX4" fmla="*/ 0 w 5228078"/>
              <a:gd name="connsiteY4" fmla="*/ 5080744 h 5154349"/>
              <a:gd name="connsiteX5" fmla="*/ 4771 w 5228078"/>
              <a:gd name="connsiteY5" fmla="*/ 10207 h 5154349"/>
              <a:gd name="connsiteX0" fmla="*/ 4771 w 5228749"/>
              <a:gd name="connsiteY0" fmla="*/ 10207 h 5156191"/>
              <a:gd name="connsiteX1" fmla="*/ 5227850 w 5228749"/>
              <a:gd name="connsiteY1" fmla="*/ 0 h 5156191"/>
              <a:gd name="connsiteX2" fmla="*/ 5227741 w 5228749"/>
              <a:gd name="connsiteY2" fmla="*/ 4066772 h 5156191"/>
              <a:gd name="connsiteX3" fmla="*/ 4372375 w 5228749"/>
              <a:gd name="connsiteY3" fmla="*/ 5081159 h 5156191"/>
              <a:gd name="connsiteX4" fmla="*/ 0 w 5228749"/>
              <a:gd name="connsiteY4" fmla="*/ 5080744 h 5156191"/>
              <a:gd name="connsiteX5" fmla="*/ 4771 w 5228749"/>
              <a:gd name="connsiteY5" fmla="*/ 10207 h 5156191"/>
              <a:gd name="connsiteX0" fmla="*/ 4771 w 5228749"/>
              <a:gd name="connsiteY0" fmla="*/ 10207 h 5156191"/>
              <a:gd name="connsiteX1" fmla="*/ 5227850 w 5228749"/>
              <a:gd name="connsiteY1" fmla="*/ 0 h 5156191"/>
              <a:gd name="connsiteX2" fmla="*/ 5227741 w 5228749"/>
              <a:gd name="connsiteY2" fmla="*/ 4066772 h 5156191"/>
              <a:gd name="connsiteX3" fmla="*/ 4372375 w 5228749"/>
              <a:gd name="connsiteY3" fmla="*/ 5081159 h 5156191"/>
              <a:gd name="connsiteX4" fmla="*/ 0 w 5228749"/>
              <a:gd name="connsiteY4" fmla="*/ 5080744 h 5156191"/>
              <a:gd name="connsiteX5" fmla="*/ 4771 w 5228749"/>
              <a:gd name="connsiteY5" fmla="*/ 10207 h 5156191"/>
              <a:gd name="connsiteX0" fmla="*/ 4771 w 5228749"/>
              <a:gd name="connsiteY0" fmla="*/ 10207 h 5156191"/>
              <a:gd name="connsiteX1" fmla="*/ 5227850 w 5228749"/>
              <a:gd name="connsiteY1" fmla="*/ 0 h 5156191"/>
              <a:gd name="connsiteX2" fmla="*/ 5227741 w 5228749"/>
              <a:gd name="connsiteY2" fmla="*/ 4066772 h 5156191"/>
              <a:gd name="connsiteX3" fmla="*/ 4372375 w 5228749"/>
              <a:gd name="connsiteY3" fmla="*/ 5081159 h 5156191"/>
              <a:gd name="connsiteX4" fmla="*/ 0 w 5228749"/>
              <a:gd name="connsiteY4" fmla="*/ 5080744 h 5156191"/>
              <a:gd name="connsiteX5" fmla="*/ 4771 w 5228749"/>
              <a:gd name="connsiteY5" fmla="*/ 10207 h 5156191"/>
              <a:gd name="connsiteX0" fmla="*/ 4771 w 5228749"/>
              <a:gd name="connsiteY0" fmla="*/ 10207 h 5081159"/>
              <a:gd name="connsiteX1" fmla="*/ 5227850 w 5228749"/>
              <a:gd name="connsiteY1" fmla="*/ 0 h 5081159"/>
              <a:gd name="connsiteX2" fmla="*/ 5227741 w 5228749"/>
              <a:gd name="connsiteY2" fmla="*/ 4066772 h 5081159"/>
              <a:gd name="connsiteX3" fmla="*/ 4372375 w 5228749"/>
              <a:gd name="connsiteY3" fmla="*/ 5081159 h 5081159"/>
              <a:gd name="connsiteX4" fmla="*/ 0 w 5228749"/>
              <a:gd name="connsiteY4" fmla="*/ 5080744 h 5081159"/>
              <a:gd name="connsiteX5" fmla="*/ 4771 w 5228749"/>
              <a:gd name="connsiteY5" fmla="*/ 10207 h 5081159"/>
              <a:gd name="connsiteX0" fmla="*/ 4771 w 5228749"/>
              <a:gd name="connsiteY0" fmla="*/ 10207 h 5081159"/>
              <a:gd name="connsiteX1" fmla="*/ 5227850 w 5228749"/>
              <a:gd name="connsiteY1" fmla="*/ 0 h 5081159"/>
              <a:gd name="connsiteX2" fmla="*/ 5227741 w 5228749"/>
              <a:gd name="connsiteY2" fmla="*/ 4066772 h 5081159"/>
              <a:gd name="connsiteX3" fmla="*/ 4372375 w 5228749"/>
              <a:gd name="connsiteY3" fmla="*/ 5081159 h 5081159"/>
              <a:gd name="connsiteX4" fmla="*/ 0 w 5228749"/>
              <a:gd name="connsiteY4" fmla="*/ 5080744 h 5081159"/>
              <a:gd name="connsiteX5" fmla="*/ 4771 w 5228749"/>
              <a:gd name="connsiteY5" fmla="*/ 10207 h 5081159"/>
              <a:gd name="connsiteX0" fmla="*/ 4771 w 5228749"/>
              <a:gd name="connsiteY0" fmla="*/ 10207 h 5153658"/>
              <a:gd name="connsiteX1" fmla="*/ 5227850 w 5228749"/>
              <a:gd name="connsiteY1" fmla="*/ 0 h 5153658"/>
              <a:gd name="connsiteX2" fmla="*/ 5227741 w 5228749"/>
              <a:gd name="connsiteY2" fmla="*/ 4100960 h 5153658"/>
              <a:gd name="connsiteX3" fmla="*/ 4372375 w 5228749"/>
              <a:gd name="connsiteY3" fmla="*/ 5081159 h 5153658"/>
              <a:gd name="connsiteX4" fmla="*/ 0 w 5228749"/>
              <a:gd name="connsiteY4" fmla="*/ 5080744 h 5153658"/>
              <a:gd name="connsiteX5" fmla="*/ 4771 w 5228749"/>
              <a:gd name="connsiteY5" fmla="*/ 10207 h 5153658"/>
              <a:gd name="connsiteX0" fmla="*/ 4771 w 5230889"/>
              <a:gd name="connsiteY0" fmla="*/ 10207 h 5155960"/>
              <a:gd name="connsiteX1" fmla="*/ 5227850 w 5230889"/>
              <a:gd name="connsiteY1" fmla="*/ 0 h 5155960"/>
              <a:gd name="connsiteX2" fmla="*/ 5230889 w 5230889"/>
              <a:gd name="connsiteY2" fmla="*/ 4069880 h 5155960"/>
              <a:gd name="connsiteX3" fmla="*/ 4372375 w 5230889"/>
              <a:gd name="connsiteY3" fmla="*/ 5081159 h 5155960"/>
              <a:gd name="connsiteX4" fmla="*/ 0 w 5230889"/>
              <a:gd name="connsiteY4" fmla="*/ 5080744 h 5155960"/>
              <a:gd name="connsiteX5" fmla="*/ 4771 w 5230889"/>
              <a:gd name="connsiteY5" fmla="*/ 10207 h 5155960"/>
              <a:gd name="connsiteX0" fmla="*/ 4771 w 5230896"/>
              <a:gd name="connsiteY0" fmla="*/ 10207 h 5155960"/>
              <a:gd name="connsiteX1" fmla="*/ 5227850 w 5230896"/>
              <a:gd name="connsiteY1" fmla="*/ 0 h 5155960"/>
              <a:gd name="connsiteX2" fmla="*/ 5230889 w 5230896"/>
              <a:gd name="connsiteY2" fmla="*/ 4069880 h 5155960"/>
              <a:gd name="connsiteX3" fmla="*/ 4372375 w 5230896"/>
              <a:gd name="connsiteY3" fmla="*/ 5081159 h 5155960"/>
              <a:gd name="connsiteX4" fmla="*/ 0 w 5230896"/>
              <a:gd name="connsiteY4" fmla="*/ 5080744 h 5155960"/>
              <a:gd name="connsiteX5" fmla="*/ 4771 w 5230896"/>
              <a:gd name="connsiteY5" fmla="*/ 10207 h 5155960"/>
              <a:gd name="connsiteX0" fmla="*/ 4771 w 5230889"/>
              <a:gd name="connsiteY0" fmla="*/ 10207 h 5085515"/>
              <a:gd name="connsiteX1" fmla="*/ 5227850 w 5230889"/>
              <a:gd name="connsiteY1" fmla="*/ 0 h 5085515"/>
              <a:gd name="connsiteX2" fmla="*/ 5230889 w 5230889"/>
              <a:gd name="connsiteY2" fmla="*/ 4069880 h 5085515"/>
              <a:gd name="connsiteX3" fmla="*/ 4372375 w 5230889"/>
              <a:gd name="connsiteY3" fmla="*/ 5081159 h 5085515"/>
              <a:gd name="connsiteX4" fmla="*/ 0 w 5230889"/>
              <a:gd name="connsiteY4" fmla="*/ 5080744 h 5085515"/>
              <a:gd name="connsiteX5" fmla="*/ 4771 w 5230889"/>
              <a:gd name="connsiteY5" fmla="*/ 10207 h 5085515"/>
              <a:gd name="connsiteX0" fmla="*/ 4771 w 5231241"/>
              <a:gd name="connsiteY0" fmla="*/ 10207 h 5085515"/>
              <a:gd name="connsiteX1" fmla="*/ 5227850 w 5231241"/>
              <a:gd name="connsiteY1" fmla="*/ 0 h 5085515"/>
              <a:gd name="connsiteX2" fmla="*/ 5230889 w 5231241"/>
              <a:gd name="connsiteY2" fmla="*/ 4069880 h 5085515"/>
              <a:gd name="connsiteX3" fmla="*/ 4372375 w 5231241"/>
              <a:gd name="connsiteY3" fmla="*/ 5081159 h 5085515"/>
              <a:gd name="connsiteX4" fmla="*/ 0 w 5231241"/>
              <a:gd name="connsiteY4" fmla="*/ 5080744 h 5085515"/>
              <a:gd name="connsiteX5" fmla="*/ 4771 w 5231241"/>
              <a:gd name="connsiteY5" fmla="*/ 10207 h 5085515"/>
              <a:gd name="connsiteX0" fmla="*/ 4771 w 5230889"/>
              <a:gd name="connsiteY0" fmla="*/ 10207 h 5085515"/>
              <a:gd name="connsiteX1" fmla="*/ 5227850 w 5230889"/>
              <a:gd name="connsiteY1" fmla="*/ 0 h 5085515"/>
              <a:gd name="connsiteX2" fmla="*/ 5230889 w 5230889"/>
              <a:gd name="connsiteY2" fmla="*/ 4069880 h 5085515"/>
              <a:gd name="connsiteX3" fmla="*/ 4372375 w 5230889"/>
              <a:gd name="connsiteY3" fmla="*/ 5081159 h 5085515"/>
              <a:gd name="connsiteX4" fmla="*/ 0 w 5230889"/>
              <a:gd name="connsiteY4" fmla="*/ 5080744 h 5085515"/>
              <a:gd name="connsiteX5" fmla="*/ 4771 w 5230889"/>
              <a:gd name="connsiteY5" fmla="*/ 10207 h 5085515"/>
              <a:gd name="connsiteX0" fmla="*/ 4771 w 5228415"/>
              <a:gd name="connsiteY0" fmla="*/ 10207 h 5153198"/>
              <a:gd name="connsiteX1" fmla="*/ 5227850 w 5228415"/>
              <a:gd name="connsiteY1" fmla="*/ 0 h 5153198"/>
              <a:gd name="connsiteX2" fmla="*/ 5224595 w 5228415"/>
              <a:gd name="connsiteY2" fmla="*/ 4107176 h 5153198"/>
              <a:gd name="connsiteX3" fmla="*/ 4372375 w 5228415"/>
              <a:gd name="connsiteY3" fmla="*/ 5081159 h 5153198"/>
              <a:gd name="connsiteX4" fmla="*/ 0 w 5228415"/>
              <a:gd name="connsiteY4" fmla="*/ 5080744 h 5153198"/>
              <a:gd name="connsiteX5" fmla="*/ 4771 w 5228415"/>
              <a:gd name="connsiteY5" fmla="*/ 10207 h 5153198"/>
              <a:gd name="connsiteX0" fmla="*/ 4771 w 5228415"/>
              <a:gd name="connsiteY0" fmla="*/ 10207 h 5144129"/>
              <a:gd name="connsiteX1" fmla="*/ 5227850 w 5228415"/>
              <a:gd name="connsiteY1" fmla="*/ 0 h 5144129"/>
              <a:gd name="connsiteX2" fmla="*/ 5224595 w 5228415"/>
              <a:gd name="connsiteY2" fmla="*/ 4107176 h 5144129"/>
              <a:gd name="connsiteX3" fmla="*/ 4136330 w 5228415"/>
              <a:gd name="connsiteY3" fmla="*/ 5068727 h 5144129"/>
              <a:gd name="connsiteX4" fmla="*/ 0 w 5228415"/>
              <a:gd name="connsiteY4" fmla="*/ 5080744 h 5144129"/>
              <a:gd name="connsiteX5" fmla="*/ 4771 w 5228415"/>
              <a:gd name="connsiteY5" fmla="*/ 10207 h 5144129"/>
              <a:gd name="connsiteX0" fmla="*/ 4771 w 5228415"/>
              <a:gd name="connsiteY0" fmla="*/ 10207 h 5080744"/>
              <a:gd name="connsiteX1" fmla="*/ 5227850 w 5228415"/>
              <a:gd name="connsiteY1" fmla="*/ 0 h 5080744"/>
              <a:gd name="connsiteX2" fmla="*/ 5224595 w 5228415"/>
              <a:gd name="connsiteY2" fmla="*/ 4107176 h 5080744"/>
              <a:gd name="connsiteX3" fmla="*/ 4136330 w 5228415"/>
              <a:gd name="connsiteY3" fmla="*/ 5068727 h 5080744"/>
              <a:gd name="connsiteX4" fmla="*/ 0 w 5228415"/>
              <a:gd name="connsiteY4" fmla="*/ 5080744 h 5080744"/>
              <a:gd name="connsiteX5" fmla="*/ 4771 w 5228415"/>
              <a:gd name="connsiteY5" fmla="*/ 10207 h 5080744"/>
              <a:gd name="connsiteX0" fmla="*/ 4771 w 5228415"/>
              <a:gd name="connsiteY0" fmla="*/ 10207 h 5090482"/>
              <a:gd name="connsiteX1" fmla="*/ 5227850 w 5228415"/>
              <a:gd name="connsiteY1" fmla="*/ 0 h 5090482"/>
              <a:gd name="connsiteX2" fmla="*/ 5224595 w 5228415"/>
              <a:gd name="connsiteY2" fmla="*/ 4107176 h 5090482"/>
              <a:gd name="connsiteX3" fmla="*/ 4148920 w 5228415"/>
              <a:gd name="connsiteY3" fmla="*/ 5090482 h 5090482"/>
              <a:gd name="connsiteX4" fmla="*/ 0 w 5228415"/>
              <a:gd name="connsiteY4" fmla="*/ 5080744 h 5090482"/>
              <a:gd name="connsiteX5" fmla="*/ 4771 w 5228415"/>
              <a:gd name="connsiteY5" fmla="*/ 10207 h 5090482"/>
              <a:gd name="connsiteX0" fmla="*/ 4771 w 5228415"/>
              <a:gd name="connsiteY0" fmla="*/ 10207 h 5094936"/>
              <a:gd name="connsiteX1" fmla="*/ 5227850 w 5228415"/>
              <a:gd name="connsiteY1" fmla="*/ 0 h 5094936"/>
              <a:gd name="connsiteX2" fmla="*/ 5224595 w 5228415"/>
              <a:gd name="connsiteY2" fmla="*/ 4107176 h 5094936"/>
              <a:gd name="connsiteX3" fmla="*/ 4148920 w 5228415"/>
              <a:gd name="connsiteY3" fmla="*/ 5090482 h 5094936"/>
              <a:gd name="connsiteX4" fmla="*/ 0 w 5228415"/>
              <a:gd name="connsiteY4" fmla="*/ 5080744 h 5094936"/>
              <a:gd name="connsiteX5" fmla="*/ 4771 w 5228415"/>
              <a:gd name="connsiteY5" fmla="*/ 10207 h 5094936"/>
              <a:gd name="connsiteX0" fmla="*/ 4771 w 5228415"/>
              <a:gd name="connsiteY0" fmla="*/ 10207 h 5090560"/>
              <a:gd name="connsiteX1" fmla="*/ 5227850 w 5228415"/>
              <a:gd name="connsiteY1" fmla="*/ 0 h 5090560"/>
              <a:gd name="connsiteX2" fmla="*/ 5224595 w 5228415"/>
              <a:gd name="connsiteY2" fmla="*/ 4107176 h 5090560"/>
              <a:gd name="connsiteX3" fmla="*/ 4148920 w 5228415"/>
              <a:gd name="connsiteY3" fmla="*/ 5090482 h 5090560"/>
              <a:gd name="connsiteX4" fmla="*/ 0 w 5228415"/>
              <a:gd name="connsiteY4" fmla="*/ 5080744 h 5090560"/>
              <a:gd name="connsiteX5" fmla="*/ 4771 w 5228415"/>
              <a:gd name="connsiteY5" fmla="*/ 10207 h 5090560"/>
              <a:gd name="connsiteX0" fmla="*/ 4771 w 5228415"/>
              <a:gd name="connsiteY0" fmla="*/ 10207 h 5160841"/>
              <a:gd name="connsiteX1" fmla="*/ 5227850 w 5228415"/>
              <a:gd name="connsiteY1" fmla="*/ 0 h 5160841"/>
              <a:gd name="connsiteX2" fmla="*/ 5224595 w 5228415"/>
              <a:gd name="connsiteY2" fmla="*/ 4107176 h 5160841"/>
              <a:gd name="connsiteX3" fmla="*/ 4148920 w 5228415"/>
              <a:gd name="connsiteY3" fmla="*/ 5090482 h 5160841"/>
              <a:gd name="connsiteX4" fmla="*/ 0 w 5228415"/>
              <a:gd name="connsiteY4" fmla="*/ 5080744 h 5160841"/>
              <a:gd name="connsiteX5" fmla="*/ 4771 w 5228415"/>
              <a:gd name="connsiteY5" fmla="*/ 10207 h 5160841"/>
              <a:gd name="connsiteX0" fmla="*/ 4771 w 5228415"/>
              <a:gd name="connsiteY0" fmla="*/ 10207 h 5090626"/>
              <a:gd name="connsiteX1" fmla="*/ 5227850 w 5228415"/>
              <a:gd name="connsiteY1" fmla="*/ 0 h 5090626"/>
              <a:gd name="connsiteX2" fmla="*/ 5224595 w 5228415"/>
              <a:gd name="connsiteY2" fmla="*/ 4107176 h 5090626"/>
              <a:gd name="connsiteX3" fmla="*/ 4148920 w 5228415"/>
              <a:gd name="connsiteY3" fmla="*/ 5090482 h 5090626"/>
              <a:gd name="connsiteX4" fmla="*/ 0 w 5228415"/>
              <a:gd name="connsiteY4" fmla="*/ 5080744 h 5090626"/>
              <a:gd name="connsiteX5" fmla="*/ 4771 w 5228415"/>
              <a:gd name="connsiteY5" fmla="*/ 10207 h 5090626"/>
              <a:gd name="connsiteX0" fmla="*/ 4771 w 5228415"/>
              <a:gd name="connsiteY0" fmla="*/ 10207 h 5090561"/>
              <a:gd name="connsiteX1" fmla="*/ 5227850 w 5228415"/>
              <a:gd name="connsiteY1" fmla="*/ 0 h 5090561"/>
              <a:gd name="connsiteX2" fmla="*/ 5224595 w 5228415"/>
              <a:gd name="connsiteY2" fmla="*/ 4107176 h 5090561"/>
              <a:gd name="connsiteX3" fmla="*/ 4148920 w 5228415"/>
              <a:gd name="connsiteY3" fmla="*/ 5090482 h 5090561"/>
              <a:gd name="connsiteX4" fmla="*/ 0 w 5228415"/>
              <a:gd name="connsiteY4" fmla="*/ 5080744 h 5090561"/>
              <a:gd name="connsiteX5" fmla="*/ 4771 w 5228415"/>
              <a:gd name="connsiteY5" fmla="*/ 10207 h 5090561"/>
              <a:gd name="connsiteX0" fmla="*/ 4771 w 5228415"/>
              <a:gd name="connsiteY0" fmla="*/ 10207 h 5090605"/>
              <a:gd name="connsiteX1" fmla="*/ 5227850 w 5228415"/>
              <a:gd name="connsiteY1" fmla="*/ 0 h 5090605"/>
              <a:gd name="connsiteX2" fmla="*/ 5224595 w 5228415"/>
              <a:gd name="connsiteY2" fmla="*/ 4107176 h 5090605"/>
              <a:gd name="connsiteX3" fmla="*/ 4148920 w 5228415"/>
              <a:gd name="connsiteY3" fmla="*/ 5090482 h 5090605"/>
              <a:gd name="connsiteX4" fmla="*/ 0 w 5228415"/>
              <a:gd name="connsiteY4" fmla="*/ 5080744 h 5090605"/>
              <a:gd name="connsiteX5" fmla="*/ 4771 w 5228415"/>
              <a:gd name="connsiteY5" fmla="*/ 10207 h 5090605"/>
              <a:gd name="connsiteX0" fmla="*/ 4771 w 5230890"/>
              <a:gd name="connsiteY0" fmla="*/ 10207 h 5159231"/>
              <a:gd name="connsiteX1" fmla="*/ 5227850 w 5230890"/>
              <a:gd name="connsiteY1" fmla="*/ 0 h 5159231"/>
              <a:gd name="connsiteX2" fmla="*/ 5230890 w 5230890"/>
              <a:gd name="connsiteY2" fmla="*/ 4128933 h 5159231"/>
              <a:gd name="connsiteX3" fmla="*/ 4148920 w 5230890"/>
              <a:gd name="connsiteY3" fmla="*/ 5090482 h 5159231"/>
              <a:gd name="connsiteX4" fmla="*/ 0 w 5230890"/>
              <a:gd name="connsiteY4" fmla="*/ 5080744 h 5159231"/>
              <a:gd name="connsiteX5" fmla="*/ 4771 w 5230890"/>
              <a:gd name="connsiteY5" fmla="*/ 10207 h 5159231"/>
              <a:gd name="connsiteX0" fmla="*/ 4771 w 5230890"/>
              <a:gd name="connsiteY0" fmla="*/ 10207 h 5090482"/>
              <a:gd name="connsiteX1" fmla="*/ 5227850 w 5230890"/>
              <a:gd name="connsiteY1" fmla="*/ 0 h 5090482"/>
              <a:gd name="connsiteX2" fmla="*/ 5230890 w 5230890"/>
              <a:gd name="connsiteY2" fmla="*/ 4128933 h 5090482"/>
              <a:gd name="connsiteX3" fmla="*/ 4148920 w 5230890"/>
              <a:gd name="connsiteY3" fmla="*/ 5090482 h 5090482"/>
              <a:gd name="connsiteX4" fmla="*/ 0 w 5230890"/>
              <a:gd name="connsiteY4" fmla="*/ 5080744 h 5090482"/>
              <a:gd name="connsiteX5" fmla="*/ 4771 w 5230890"/>
              <a:gd name="connsiteY5" fmla="*/ 10207 h 5090482"/>
              <a:gd name="connsiteX0" fmla="*/ 4771 w 5230890"/>
              <a:gd name="connsiteY0" fmla="*/ 10207 h 5090482"/>
              <a:gd name="connsiteX1" fmla="*/ 5227850 w 5230890"/>
              <a:gd name="connsiteY1" fmla="*/ 0 h 5090482"/>
              <a:gd name="connsiteX2" fmla="*/ 5230890 w 5230890"/>
              <a:gd name="connsiteY2" fmla="*/ 4128933 h 5090482"/>
              <a:gd name="connsiteX3" fmla="*/ 4148920 w 5230890"/>
              <a:gd name="connsiteY3" fmla="*/ 5090482 h 5090482"/>
              <a:gd name="connsiteX4" fmla="*/ 0 w 5230890"/>
              <a:gd name="connsiteY4" fmla="*/ 5080744 h 5090482"/>
              <a:gd name="connsiteX5" fmla="*/ 4771 w 5230890"/>
              <a:gd name="connsiteY5" fmla="*/ 10207 h 5090482"/>
              <a:gd name="connsiteX0" fmla="*/ 4771 w 5230890"/>
              <a:gd name="connsiteY0" fmla="*/ 10207 h 5084265"/>
              <a:gd name="connsiteX1" fmla="*/ 5227850 w 5230890"/>
              <a:gd name="connsiteY1" fmla="*/ 0 h 5084265"/>
              <a:gd name="connsiteX2" fmla="*/ 5230890 w 5230890"/>
              <a:gd name="connsiteY2" fmla="*/ 4128933 h 5084265"/>
              <a:gd name="connsiteX3" fmla="*/ 4227602 w 5230890"/>
              <a:gd name="connsiteY3" fmla="*/ 5084265 h 5084265"/>
              <a:gd name="connsiteX4" fmla="*/ 0 w 5230890"/>
              <a:gd name="connsiteY4" fmla="*/ 5080744 h 5084265"/>
              <a:gd name="connsiteX5" fmla="*/ 4771 w 5230890"/>
              <a:gd name="connsiteY5" fmla="*/ 10207 h 5084265"/>
              <a:gd name="connsiteX0" fmla="*/ 4771 w 5230890"/>
              <a:gd name="connsiteY0" fmla="*/ 10207 h 5158727"/>
              <a:gd name="connsiteX1" fmla="*/ 5227850 w 5230890"/>
              <a:gd name="connsiteY1" fmla="*/ 0 h 5158727"/>
              <a:gd name="connsiteX2" fmla="*/ 5230890 w 5230890"/>
              <a:gd name="connsiteY2" fmla="*/ 4066774 h 5158727"/>
              <a:gd name="connsiteX3" fmla="*/ 4227602 w 5230890"/>
              <a:gd name="connsiteY3" fmla="*/ 5084265 h 5158727"/>
              <a:gd name="connsiteX4" fmla="*/ 0 w 5230890"/>
              <a:gd name="connsiteY4" fmla="*/ 5080744 h 5158727"/>
              <a:gd name="connsiteX5" fmla="*/ 4771 w 5230890"/>
              <a:gd name="connsiteY5" fmla="*/ 10207 h 5158727"/>
              <a:gd name="connsiteX0" fmla="*/ 4771 w 5230890"/>
              <a:gd name="connsiteY0" fmla="*/ 10207 h 5084304"/>
              <a:gd name="connsiteX1" fmla="*/ 5227850 w 5230890"/>
              <a:gd name="connsiteY1" fmla="*/ 0 h 5084304"/>
              <a:gd name="connsiteX2" fmla="*/ 5230890 w 5230890"/>
              <a:gd name="connsiteY2" fmla="*/ 4066774 h 5084304"/>
              <a:gd name="connsiteX3" fmla="*/ 4227602 w 5230890"/>
              <a:gd name="connsiteY3" fmla="*/ 5084265 h 5084304"/>
              <a:gd name="connsiteX4" fmla="*/ 0 w 5230890"/>
              <a:gd name="connsiteY4" fmla="*/ 5080744 h 5084304"/>
              <a:gd name="connsiteX5" fmla="*/ 4771 w 5230890"/>
              <a:gd name="connsiteY5" fmla="*/ 10207 h 5084304"/>
              <a:gd name="connsiteX0" fmla="*/ 4771 w 5230890"/>
              <a:gd name="connsiteY0" fmla="*/ 10207 h 5081197"/>
              <a:gd name="connsiteX1" fmla="*/ 5227850 w 5230890"/>
              <a:gd name="connsiteY1" fmla="*/ 0 h 5081197"/>
              <a:gd name="connsiteX2" fmla="*/ 5230890 w 5230890"/>
              <a:gd name="connsiteY2" fmla="*/ 4066774 h 5081197"/>
              <a:gd name="connsiteX3" fmla="*/ 4277957 w 5230890"/>
              <a:gd name="connsiteY3" fmla="*/ 5081158 h 5081197"/>
              <a:gd name="connsiteX4" fmla="*/ 0 w 5230890"/>
              <a:gd name="connsiteY4" fmla="*/ 5080744 h 5081197"/>
              <a:gd name="connsiteX5" fmla="*/ 4771 w 5230890"/>
              <a:gd name="connsiteY5" fmla="*/ 10207 h 5081197"/>
              <a:gd name="connsiteX0" fmla="*/ 4771 w 5230890"/>
              <a:gd name="connsiteY0" fmla="*/ 10207 h 5087414"/>
              <a:gd name="connsiteX1" fmla="*/ 5227850 w 5230890"/>
              <a:gd name="connsiteY1" fmla="*/ 0 h 5087414"/>
              <a:gd name="connsiteX2" fmla="*/ 5230890 w 5230890"/>
              <a:gd name="connsiteY2" fmla="*/ 4066774 h 5087414"/>
              <a:gd name="connsiteX3" fmla="*/ 4255926 w 5230890"/>
              <a:gd name="connsiteY3" fmla="*/ 5087374 h 5087414"/>
              <a:gd name="connsiteX4" fmla="*/ 0 w 5230890"/>
              <a:gd name="connsiteY4" fmla="*/ 5080744 h 5087414"/>
              <a:gd name="connsiteX5" fmla="*/ 4771 w 5230890"/>
              <a:gd name="connsiteY5" fmla="*/ 10207 h 5087414"/>
              <a:gd name="connsiteX0" fmla="*/ 4771 w 5234037"/>
              <a:gd name="connsiteY0" fmla="*/ 10207 h 5161277"/>
              <a:gd name="connsiteX1" fmla="*/ 5227850 w 5234037"/>
              <a:gd name="connsiteY1" fmla="*/ 0 h 5161277"/>
              <a:gd name="connsiteX2" fmla="*/ 5234037 w 5234037"/>
              <a:gd name="connsiteY2" fmla="*/ 4066775 h 5161277"/>
              <a:gd name="connsiteX3" fmla="*/ 4255926 w 5234037"/>
              <a:gd name="connsiteY3" fmla="*/ 5087374 h 5161277"/>
              <a:gd name="connsiteX4" fmla="*/ 0 w 5234037"/>
              <a:gd name="connsiteY4" fmla="*/ 5080744 h 5161277"/>
              <a:gd name="connsiteX5" fmla="*/ 4771 w 5234037"/>
              <a:gd name="connsiteY5" fmla="*/ 10207 h 5161277"/>
              <a:gd name="connsiteX0" fmla="*/ 4771 w 5234037"/>
              <a:gd name="connsiteY0" fmla="*/ 10207 h 5087374"/>
              <a:gd name="connsiteX1" fmla="*/ 5227850 w 5234037"/>
              <a:gd name="connsiteY1" fmla="*/ 0 h 5087374"/>
              <a:gd name="connsiteX2" fmla="*/ 5234037 w 5234037"/>
              <a:gd name="connsiteY2" fmla="*/ 4066775 h 5087374"/>
              <a:gd name="connsiteX3" fmla="*/ 4255926 w 5234037"/>
              <a:gd name="connsiteY3" fmla="*/ 5087374 h 5087374"/>
              <a:gd name="connsiteX4" fmla="*/ 0 w 5234037"/>
              <a:gd name="connsiteY4" fmla="*/ 5080744 h 5087374"/>
              <a:gd name="connsiteX5" fmla="*/ 4771 w 5234037"/>
              <a:gd name="connsiteY5" fmla="*/ 10207 h 5087374"/>
              <a:gd name="connsiteX0" fmla="*/ 4771 w 5228415"/>
              <a:gd name="connsiteY0" fmla="*/ 10207 h 5161506"/>
              <a:gd name="connsiteX1" fmla="*/ 5227850 w 5228415"/>
              <a:gd name="connsiteY1" fmla="*/ 0 h 5161506"/>
              <a:gd name="connsiteX2" fmla="*/ 5224595 w 5228415"/>
              <a:gd name="connsiteY2" fmla="*/ 4063667 h 5161506"/>
              <a:gd name="connsiteX3" fmla="*/ 4255926 w 5228415"/>
              <a:gd name="connsiteY3" fmla="*/ 5087374 h 5161506"/>
              <a:gd name="connsiteX4" fmla="*/ 0 w 5228415"/>
              <a:gd name="connsiteY4" fmla="*/ 5080744 h 5161506"/>
              <a:gd name="connsiteX5" fmla="*/ 4771 w 5228415"/>
              <a:gd name="connsiteY5" fmla="*/ 10207 h 5161506"/>
              <a:gd name="connsiteX0" fmla="*/ 4771 w 5228415"/>
              <a:gd name="connsiteY0" fmla="*/ 10207 h 5161506"/>
              <a:gd name="connsiteX1" fmla="*/ 5227850 w 5228415"/>
              <a:gd name="connsiteY1" fmla="*/ 0 h 5161506"/>
              <a:gd name="connsiteX2" fmla="*/ 5224595 w 5228415"/>
              <a:gd name="connsiteY2" fmla="*/ 4063667 h 5161506"/>
              <a:gd name="connsiteX3" fmla="*/ 4255926 w 5228415"/>
              <a:gd name="connsiteY3" fmla="*/ 5087374 h 5161506"/>
              <a:gd name="connsiteX4" fmla="*/ 0 w 5228415"/>
              <a:gd name="connsiteY4" fmla="*/ 5080744 h 5161506"/>
              <a:gd name="connsiteX5" fmla="*/ 4771 w 5228415"/>
              <a:gd name="connsiteY5" fmla="*/ 10207 h 5161506"/>
              <a:gd name="connsiteX0" fmla="*/ 4771 w 5228749"/>
              <a:gd name="connsiteY0" fmla="*/ 10207 h 5171633"/>
              <a:gd name="connsiteX1" fmla="*/ 5227850 w 5228749"/>
              <a:gd name="connsiteY1" fmla="*/ 0 h 5171633"/>
              <a:gd name="connsiteX2" fmla="*/ 5227743 w 5228749"/>
              <a:gd name="connsiteY2" fmla="*/ 3926918 h 5171633"/>
              <a:gd name="connsiteX3" fmla="*/ 4255926 w 5228749"/>
              <a:gd name="connsiteY3" fmla="*/ 5087374 h 5171633"/>
              <a:gd name="connsiteX4" fmla="*/ 0 w 5228749"/>
              <a:gd name="connsiteY4" fmla="*/ 5080744 h 5171633"/>
              <a:gd name="connsiteX5" fmla="*/ 4771 w 5228749"/>
              <a:gd name="connsiteY5" fmla="*/ 10207 h 5171633"/>
              <a:gd name="connsiteX0" fmla="*/ 4771 w 5228749"/>
              <a:gd name="connsiteY0" fmla="*/ 10207 h 5087389"/>
              <a:gd name="connsiteX1" fmla="*/ 5227850 w 5228749"/>
              <a:gd name="connsiteY1" fmla="*/ 0 h 5087389"/>
              <a:gd name="connsiteX2" fmla="*/ 5227743 w 5228749"/>
              <a:gd name="connsiteY2" fmla="*/ 3926918 h 5087389"/>
              <a:gd name="connsiteX3" fmla="*/ 4255926 w 5228749"/>
              <a:gd name="connsiteY3" fmla="*/ 5087374 h 5087389"/>
              <a:gd name="connsiteX4" fmla="*/ 0 w 5228749"/>
              <a:gd name="connsiteY4" fmla="*/ 5080744 h 5087389"/>
              <a:gd name="connsiteX5" fmla="*/ 4771 w 5228749"/>
              <a:gd name="connsiteY5" fmla="*/ 10207 h 5087389"/>
              <a:gd name="connsiteX0" fmla="*/ 4771 w 5228749"/>
              <a:gd name="connsiteY0" fmla="*/ 10207 h 5087389"/>
              <a:gd name="connsiteX1" fmla="*/ 5227850 w 5228749"/>
              <a:gd name="connsiteY1" fmla="*/ 0 h 5087389"/>
              <a:gd name="connsiteX2" fmla="*/ 5227743 w 5228749"/>
              <a:gd name="connsiteY2" fmla="*/ 3926918 h 5087389"/>
              <a:gd name="connsiteX3" fmla="*/ 4255926 w 5228749"/>
              <a:gd name="connsiteY3" fmla="*/ 5087374 h 5087389"/>
              <a:gd name="connsiteX4" fmla="*/ 0 w 5228749"/>
              <a:gd name="connsiteY4" fmla="*/ 5080744 h 5087389"/>
              <a:gd name="connsiteX5" fmla="*/ 4771 w 5228749"/>
              <a:gd name="connsiteY5" fmla="*/ 10207 h 5087389"/>
              <a:gd name="connsiteX0" fmla="*/ 4771 w 5228749"/>
              <a:gd name="connsiteY0" fmla="*/ 10207 h 5171633"/>
              <a:gd name="connsiteX1" fmla="*/ 5227850 w 5228749"/>
              <a:gd name="connsiteY1" fmla="*/ 0 h 5171633"/>
              <a:gd name="connsiteX2" fmla="*/ 5227743 w 5228749"/>
              <a:gd name="connsiteY2" fmla="*/ 3926918 h 5171633"/>
              <a:gd name="connsiteX3" fmla="*/ 4255926 w 5228749"/>
              <a:gd name="connsiteY3" fmla="*/ 5087374 h 5171633"/>
              <a:gd name="connsiteX4" fmla="*/ 0 w 5228749"/>
              <a:gd name="connsiteY4" fmla="*/ 5080744 h 5171633"/>
              <a:gd name="connsiteX5" fmla="*/ 4771 w 5228749"/>
              <a:gd name="connsiteY5" fmla="*/ 10207 h 5171633"/>
              <a:gd name="connsiteX0" fmla="*/ 4771 w 5228749"/>
              <a:gd name="connsiteY0" fmla="*/ 10207 h 5087379"/>
              <a:gd name="connsiteX1" fmla="*/ 5227850 w 5228749"/>
              <a:gd name="connsiteY1" fmla="*/ 0 h 5087379"/>
              <a:gd name="connsiteX2" fmla="*/ 5227743 w 5228749"/>
              <a:gd name="connsiteY2" fmla="*/ 3926918 h 5087379"/>
              <a:gd name="connsiteX3" fmla="*/ 4255926 w 5228749"/>
              <a:gd name="connsiteY3" fmla="*/ 5087374 h 5087379"/>
              <a:gd name="connsiteX4" fmla="*/ 0 w 5228749"/>
              <a:gd name="connsiteY4" fmla="*/ 5080744 h 5087379"/>
              <a:gd name="connsiteX5" fmla="*/ 4771 w 5228749"/>
              <a:gd name="connsiteY5" fmla="*/ 10207 h 5087379"/>
              <a:gd name="connsiteX0" fmla="*/ 4771 w 5228749"/>
              <a:gd name="connsiteY0" fmla="*/ 10207 h 5087379"/>
              <a:gd name="connsiteX1" fmla="*/ 5227850 w 5228749"/>
              <a:gd name="connsiteY1" fmla="*/ 0 h 5087379"/>
              <a:gd name="connsiteX2" fmla="*/ 5227743 w 5228749"/>
              <a:gd name="connsiteY2" fmla="*/ 3926918 h 5087379"/>
              <a:gd name="connsiteX3" fmla="*/ 4255926 w 5228749"/>
              <a:gd name="connsiteY3" fmla="*/ 5087374 h 5087379"/>
              <a:gd name="connsiteX4" fmla="*/ 0 w 5228749"/>
              <a:gd name="connsiteY4" fmla="*/ 5080744 h 5087379"/>
              <a:gd name="connsiteX5" fmla="*/ 4771 w 5228749"/>
              <a:gd name="connsiteY5" fmla="*/ 10207 h 5087379"/>
              <a:gd name="connsiteX0" fmla="*/ 4771 w 5228749"/>
              <a:gd name="connsiteY0" fmla="*/ 10207 h 5087380"/>
              <a:gd name="connsiteX1" fmla="*/ 5227850 w 5228749"/>
              <a:gd name="connsiteY1" fmla="*/ 0 h 5087380"/>
              <a:gd name="connsiteX2" fmla="*/ 5227743 w 5228749"/>
              <a:gd name="connsiteY2" fmla="*/ 3926918 h 5087380"/>
              <a:gd name="connsiteX3" fmla="*/ 4255926 w 5228749"/>
              <a:gd name="connsiteY3" fmla="*/ 5087374 h 5087380"/>
              <a:gd name="connsiteX4" fmla="*/ 0 w 5228749"/>
              <a:gd name="connsiteY4" fmla="*/ 5080744 h 5087380"/>
              <a:gd name="connsiteX5" fmla="*/ 4771 w 5228749"/>
              <a:gd name="connsiteY5" fmla="*/ 10207 h 5087380"/>
              <a:gd name="connsiteX0" fmla="*/ 4771 w 5228749"/>
              <a:gd name="connsiteY0" fmla="*/ 10207 h 5087380"/>
              <a:gd name="connsiteX1" fmla="*/ 5227850 w 5228749"/>
              <a:gd name="connsiteY1" fmla="*/ 0 h 5087380"/>
              <a:gd name="connsiteX2" fmla="*/ 5227743 w 5228749"/>
              <a:gd name="connsiteY2" fmla="*/ 3926918 h 5087380"/>
              <a:gd name="connsiteX3" fmla="*/ 4222340 w 5228749"/>
              <a:gd name="connsiteY3" fmla="*/ 5087374 h 5087380"/>
              <a:gd name="connsiteX4" fmla="*/ 0 w 5228749"/>
              <a:gd name="connsiteY4" fmla="*/ 5080744 h 5087380"/>
              <a:gd name="connsiteX5" fmla="*/ 4771 w 5228749"/>
              <a:gd name="connsiteY5" fmla="*/ 10207 h 5087380"/>
              <a:gd name="connsiteX0" fmla="*/ 4771 w 5228749"/>
              <a:gd name="connsiteY0" fmla="*/ 10207 h 5087505"/>
              <a:gd name="connsiteX1" fmla="*/ 5227850 w 5228749"/>
              <a:gd name="connsiteY1" fmla="*/ 0 h 5087505"/>
              <a:gd name="connsiteX2" fmla="*/ 5227743 w 5228749"/>
              <a:gd name="connsiteY2" fmla="*/ 3926918 h 5087505"/>
              <a:gd name="connsiteX3" fmla="*/ 4222340 w 5228749"/>
              <a:gd name="connsiteY3" fmla="*/ 5087374 h 5087505"/>
              <a:gd name="connsiteX4" fmla="*/ 0 w 5228749"/>
              <a:gd name="connsiteY4" fmla="*/ 5080744 h 5087505"/>
              <a:gd name="connsiteX5" fmla="*/ 4771 w 5228749"/>
              <a:gd name="connsiteY5" fmla="*/ 10207 h 5087505"/>
              <a:gd name="connsiteX0" fmla="*/ 4771 w 5235994"/>
              <a:gd name="connsiteY0" fmla="*/ 10207 h 5166721"/>
              <a:gd name="connsiteX1" fmla="*/ 5227850 w 5235994"/>
              <a:gd name="connsiteY1" fmla="*/ 0 h 5166721"/>
              <a:gd name="connsiteX2" fmla="*/ 5235208 w 5235994"/>
              <a:gd name="connsiteY2" fmla="*/ 3993251 h 5166721"/>
              <a:gd name="connsiteX3" fmla="*/ 4222340 w 5235994"/>
              <a:gd name="connsiteY3" fmla="*/ 5087374 h 5166721"/>
              <a:gd name="connsiteX4" fmla="*/ 0 w 5235994"/>
              <a:gd name="connsiteY4" fmla="*/ 5080744 h 5166721"/>
              <a:gd name="connsiteX5" fmla="*/ 4771 w 5235994"/>
              <a:gd name="connsiteY5" fmla="*/ 10207 h 5166721"/>
              <a:gd name="connsiteX0" fmla="*/ 4771 w 5235208"/>
              <a:gd name="connsiteY0" fmla="*/ 10207 h 5166721"/>
              <a:gd name="connsiteX1" fmla="*/ 5227850 w 5235208"/>
              <a:gd name="connsiteY1" fmla="*/ 0 h 5166721"/>
              <a:gd name="connsiteX2" fmla="*/ 5235208 w 5235208"/>
              <a:gd name="connsiteY2" fmla="*/ 3993251 h 5166721"/>
              <a:gd name="connsiteX3" fmla="*/ 4222340 w 5235208"/>
              <a:gd name="connsiteY3" fmla="*/ 5087374 h 5166721"/>
              <a:gd name="connsiteX4" fmla="*/ 0 w 5235208"/>
              <a:gd name="connsiteY4" fmla="*/ 5080744 h 5166721"/>
              <a:gd name="connsiteX5" fmla="*/ 4771 w 5235208"/>
              <a:gd name="connsiteY5" fmla="*/ 10207 h 5166721"/>
              <a:gd name="connsiteX0" fmla="*/ 4771 w 5228379"/>
              <a:gd name="connsiteY0" fmla="*/ 10207 h 5163719"/>
              <a:gd name="connsiteX1" fmla="*/ 5227850 w 5228379"/>
              <a:gd name="connsiteY1" fmla="*/ 0 h 5163719"/>
              <a:gd name="connsiteX2" fmla="*/ 5224012 w 5228379"/>
              <a:gd name="connsiteY2" fmla="*/ 4033788 h 5163719"/>
              <a:gd name="connsiteX3" fmla="*/ 4222340 w 5228379"/>
              <a:gd name="connsiteY3" fmla="*/ 5087374 h 5163719"/>
              <a:gd name="connsiteX4" fmla="*/ 0 w 5228379"/>
              <a:gd name="connsiteY4" fmla="*/ 5080744 h 5163719"/>
              <a:gd name="connsiteX5" fmla="*/ 4771 w 5228379"/>
              <a:gd name="connsiteY5" fmla="*/ 10207 h 5163719"/>
              <a:gd name="connsiteX0" fmla="*/ 4771 w 5228379"/>
              <a:gd name="connsiteY0" fmla="*/ 10207 h 5184460"/>
              <a:gd name="connsiteX1" fmla="*/ 5227850 w 5228379"/>
              <a:gd name="connsiteY1" fmla="*/ 0 h 5184460"/>
              <a:gd name="connsiteX2" fmla="*/ 5224013 w 5228379"/>
              <a:gd name="connsiteY2" fmla="*/ 3753718 h 5184460"/>
              <a:gd name="connsiteX3" fmla="*/ 4222340 w 5228379"/>
              <a:gd name="connsiteY3" fmla="*/ 5087374 h 5184460"/>
              <a:gd name="connsiteX4" fmla="*/ 0 w 5228379"/>
              <a:gd name="connsiteY4" fmla="*/ 5080744 h 5184460"/>
              <a:gd name="connsiteX5" fmla="*/ 4771 w 5228379"/>
              <a:gd name="connsiteY5" fmla="*/ 10207 h 5184460"/>
              <a:gd name="connsiteX0" fmla="*/ 4771 w 5228379"/>
              <a:gd name="connsiteY0" fmla="*/ 10207 h 5184460"/>
              <a:gd name="connsiteX1" fmla="*/ 5227850 w 5228379"/>
              <a:gd name="connsiteY1" fmla="*/ 0 h 5184460"/>
              <a:gd name="connsiteX2" fmla="*/ 5224013 w 5228379"/>
              <a:gd name="connsiteY2" fmla="*/ 3753718 h 5184460"/>
              <a:gd name="connsiteX3" fmla="*/ 4222340 w 5228379"/>
              <a:gd name="connsiteY3" fmla="*/ 5087374 h 5184460"/>
              <a:gd name="connsiteX4" fmla="*/ 0 w 5228379"/>
              <a:gd name="connsiteY4" fmla="*/ 5080744 h 5184460"/>
              <a:gd name="connsiteX5" fmla="*/ 4771 w 5228379"/>
              <a:gd name="connsiteY5" fmla="*/ 10207 h 5184460"/>
              <a:gd name="connsiteX0" fmla="*/ 4771 w 5228379"/>
              <a:gd name="connsiteY0" fmla="*/ 10207 h 5184460"/>
              <a:gd name="connsiteX1" fmla="*/ 5227850 w 5228379"/>
              <a:gd name="connsiteY1" fmla="*/ 0 h 5184460"/>
              <a:gd name="connsiteX2" fmla="*/ 5224013 w 5228379"/>
              <a:gd name="connsiteY2" fmla="*/ 3753718 h 5184460"/>
              <a:gd name="connsiteX3" fmla="*/ 4222340 w 5228379"/>
              <a:gd name="connsiteY3" fmla="*/ 5087374 h 5184460"/>
              <a:gd name="connsiteX4" fmla="*/ 0 w 5228379"/>
              <a:gd name="connsiteY4" fmla="*/ 5080744 h 5184460"/>
              <a:gd name="connsiteX5" fmla="*/ 4771 w 5228379"/>
              <a:gd name="connsiteY5" fmla="*/ 10207 h 5184460"/>
              <a:gd name="connsiteX0" fmla="*/ 4771 w 5228379"/>
              <a:gd name="connsiteY0" fmla="*/ 10207 h 5087461"/>
              <a:gd name="connsiteX1" fmla="*/ 5227850 w 5228379"/>
              <a:gd name="connsiteY1" fmla="*/ 0 h 5087461"/>
              <a:gd name="connsiteX2" fmla="*/ 5224013 w 5228379"/>
              <a:gd name="connsiteY2" fmla="*/ 3753718 h 5087461"/>
              <a:gd name="connsiteX3" fmla="*/ 4222340 w 5228379"/>
              <a:gd name="connsiteY3" fmla="*/ 5087374 h 5087461"/>
              <a:gd name="connsiteX4" fmla="*/ 0 w 5228379"/>
              <a:gd name="connsiteY4" fmla="*/ 5080744 h 5087461"/>
              <a:gd name="connsiteX5" fmla="*/ 4771 w 5228379"/>
              <a:gd name="connsiteY5" fmla="*/ 10207 h 5087461"/>
              <a:gd name="connsiteX0" fmla="*/ 4771 w 5228379"/>
              <a:gd name="connsiteY0" fmla="*/ 10207 h 5087396"/>
              <a:gd name="connsiteX1" fmla="*/ 5227850 w 5228379"/>
              <a:gd name="connsiteY1" fmla="*/ 0 h 5087396"/>
              <a:gd name="connsiteX2" fmla="*/ 5224013 w 5228379"/>
              <a:gd name="connsiteY2" fmla="*/ 3753718 h 5087396"/>
              <a:gd name="connsiteX3" fmla="*/ 4222340 w 5228379"/>
              <a:gd name="connsiteY3" fmla="*/ 5087374 h 5087396"/>
              <a:gd name="connsiteX4" fmla="*/ 0 w 5228379"/>
              <a:gd name="connsiteY4" fmla="*/ 5080744 h 5087396"/>
              <a:gd name="connsiteX5" fmla="*/ 4771 w 5228379"/>
              <a:gd name="connsiteY5" fmla="*/ 10207 h 5087396"/>
              <a:gd name="connsiteX0" fmla="*/ 4771 w 5228379"/>
              <a:gd name="connsiteY0" fmla="*/ 10207 h 5087389"/>
              <a:gd name="connsiteX1" fmla="*/ 5227850 w 5228379"/>
              <a:gd name="connsiteY1" fmla="*/ 0 h 5087389"/>
              <a:gd name="connsiteX2" fmla="*/ 5224013 w 5228379"/>
              <a:gd name="connsiteY2" fmla="*/ 3753718 h 5087389"/>
              <a:gd name="connsiteX3" fmla="*/ 4222340 w 5228379"/>
              <a:gd name="connsiteY3" fmla="*/ 5087374 h 5087389"/>
              <a:gd name="connsiteX4" fmla="*/ 0 w 5228379"/>
              <a:gd name="connsiteY4" fmla="*/ 5080744 h 5087389"/>
              <a:gd name="connsiteX5" fmla="*/ 4771 w 5228379"/>
              <a:gd name="connsiteY5" fmla="*/ 10207 h 5087389"/>
              <a:gd name="connsiteX0" fmla="*/ 4771 w 5228379"/>
              <a:gd name="connsiteY0" fmla="*/ 10207 h 5173816"/>
              <a:gd name="connsiteX1" fmla="*/ 5227850 w 5228379"/>
              <a:gd name="connsiteY1" fmla="*/ 0 h 5173816"/>
              <a:gd name="connsiteX2" fmla="*/ 5224014 w 5228379"/>
              <a:gd name="connsiteY2" fmla="*/ 3897438 h 5173816"/>
              <a:gd name="connsiteX3" fmla="*/ 4222340 w 5228379"/>
              <a:gd name="connsiteY3" fmla="*/ 5087374 h 5173816"/>
              <a:gd name="connsiteX4" fmla="*/ 0 w 5228379"/>
              <a:gd name="connsiteY4" fmla="*/ 5080744 h 5173816"/>
              <a:gd name="connsiteX5" fmla="*/ 4771 w 5228379"/>
              <a:gd name="connsiteY5" fmla="*/ 10207 h 5173816"/>
              <a:gd name="connsiteX0" fmla="*/ 4771 w 5228379"/>
              <a:gd name="connsiteY0" fmla="*/ 10207 h 5087503"/>
              <a:gd name="connsiteX1" fmla="*/ 5227850 w 5228379"/>
              <a:gd name="connsiteY1" fmla="*/ 0 h 5087503"/>
              <a:gd name="connsiteX2" fmla="*/ 5224014 w 5228379"/>
              <a:gd name="connsiteY2" fmla="*/ 3897438 h 5087503"/>
              <a:gd name="connsiteX3" fmla="*/ 4222340 w 5228379"/>
              <a:gd name="connsiteY3" fmla="*/ 5087374 h 5087503"/>
              <a:gd name="connsiteX4" fmla="*/ 0 w 5228379"/>
              <a:gd name="connsiteY4" fmla="*/ 5080744 h 5087503"/>
              <a:gd name="connsiteX5" fmla="*/ 4771 w 5228379"/>
              <a:gd name="connsiteY5" fmla="*/ 10207 h 5087503"/>
              <a:gd name="connsiteX0" fmla="*/ 4771 w 5228379"/>
              <a:gd name="connsiteY0" fmla="*/ 10207 h 5083819"/>
              <a:gd name="connsiteX1" fmla="*/ 5227850 w 5228379"/>
              <a:gd name="connsiteY1" fmla="*/ 0 h 5083819"/>
              <a:gd name="connsiteX2" fmla="*/ 5224014 w 5228379"/>
              <a:gd name="connsiteY2" fmla="*/ 3897438 h 5083819"/>
              <a:gd name="connsiteX3" fmla="*/ 4058143 w 5228379"/>
              <a:gd name="connsiteY3" fmla="*/ 5083689 h 5083819"/>
              <a:gd name="connsiteX4" fmla="*/ 0 w 5228379"/>
              <a:gd name="connsiteY4" fmla="*/ 5080744 h 5083819"/>
              <a:gd name="connsiteX5" fmla="*/ 4771 w 5228379"/>
              <a:gd name="connsiteY5" fmla="*/ 10207 h 5083819"/>
              <a:gd name="connsiteX0" fmla="*/ 4771 w 5228379"/>
              <a:gd name="connsiteY0" fmla="*/ 10207 h 5081019"/>
              <a:gd name="connsiteX1" fmla="*/ 5227850 w 5228379"/>
              <a:gd name="connsiteY1" fmla="*/ 0 h 5081019"/>
              <a:gd name="connsiteX2" fmla="*/ 5224014 w 5228379"/>
              <a:gd name="connsiteY2" fmla="*/ 3897438 h 5081019"/>
              <a:gd name="connsiteX3" fmla="*/ 3834238 w 5228379"/>
              <a:gd name="connsiteY3" fmla="*/ 5080004 h 5081019"/>
              <a:gd name="connsiteX4" fmla="*/ 0 w 5228379"/>
              <a:gd name="connsiteY4" fmla="*/ 5080744 h 5081019"/>
              <a:gd name="connsiteX5" fmla="*/ 4771 w 5228379"/>
              <a:gd name="connsiteY5" fmla="*/ 10207 h 5081019"/>
              <a:gd name="connsiteX0" fmla="*/ 4771 w 5228379"/>
              <a:gd name="connsiteY0" fmla="*/ 10207 h 5080744"/>
              <a:gd name="connsiteX1" fmla="*/ 5227850 w 5228379"/>
              <a:gd name="connsiteY1" fmla="*/ 0 h 5080744"/>
              <a:gd name="connsiteX2" fmla="*/ 5224014 w 5228379"/>
              <a:gd name="connsiteY2" fmla="*/ 3897438 h 5080744"/>
              <a:gd name="connsiteX3" fmla="*/ 3834238 w 5228379"/>
              <a:gd name="connsiteY3" fmla="*/ 5080004 h 5080744"/>
              <a:gd name="connsiteX4" fmla="*/ 0 w 5228379"/>
              <a:gd name="connsiteY4" fmla="*/ 5080744 h 5080744"/>
              <a:gd name="connsiteX5" fmla="*/ 4771 w 5228379"/>
              <a:gd name="connsiteY5" fmla="*/ 10207 h 5080744"/>
              <a:gd name="connsiteX0" fmla="*/ 4771 w 5228379"/>
              <a:gd name="connsiteY0" fmla="*/ 10207 h 5176527"/>
              <a:gd name="connsiteX1" fmla="*/ 5227850 w 5228379"/>
              <a:gd name="connsiteY1" fmla="*/ 0 h 5176527"/>
              <a:gd name="connsiteX2" fmla="*/ 5224014 w 5228379"/>
              <a:gd name="connsiteY2" fmla="*/ 3779513 h 5176527"/>
              <a:gd name="connsiteX3" fmla="*/ 3834238 w 5228379"/>
              <a:gd name="connsiteY3" fmla="*/ 5080004 h 5176527"/>
              <a:gd name="connsiteX4" fmla="*/ 0 w 5228379"/>
              <a:gd name="connsiteY4" fmla="*/ 5080744 h 5176527"/>
              <a:gd name="connsiteX5" fmla="*/ 4771 w 5228379"/>
              <a:gd name="connsiteY5" fmla="*/ 10207 h 5176527"/>
              <a:gd name="connsiteX0" fmla="*/ 4771 w 5228379"/>
              <a:gd name="connsiteY0" fmla="*/ 10207 h 5193727"/>
              <a:gd name="connsiteX1" fmla="*/ 5227850 w 5228379"/>
              <a:gd name="connsiteY1" fmla="*/ 0 h 5193727"/>
              <a:gd name="connsiteX2" fmla="*/ 5224014 w 5228379"/>
              <a:gd name="connsiteY2" fmla="*/ 3547349 h 5193727"/>
              <a:gd name="connsiteX3" fmla="*/ 3834238 w 5228379"/>
              <a:gd name="connsiteY3" fmla="*/ 5080004 h 5193727"/>
              <a:gd name="connsiteX4" fmla="*/ 0 w 5228379"/>
              <a:gd name="connsiteY4" fmla="*/ 5080744 h 5193727"/>
              <a:gd name="connsiteX5" fmla="*/ 4771 w 5228379"/>
              <a:gd name="connsiteY5" fmla="*/ 10207 h 5193727"/>
              <a:gd name="connsiteX0" fmla="*/ 4771 w 5228379"/>
              <a:gd name="connsiteY0" fmla="*/ 10207 h 5205736"/>
              <a:gd name="connsiteX1" fmla="*/ 5227850 w 5228379"/>
              <a:gd name="connsiteY1" fmla="*/ 0 h 5205736"/>
              <a:gd name="connsiteX2" fmla="*/ 5224014 w 5228379"/>
              <a:gd name="connsiteY2" fmla="*/ 3385202 h 5205736"/>
              <a:gd name="connsiteX3" fmla="*/ 3834238 w 5228379"/>
              <a:gd name="connsiteY3" fmla="*/ 5080004 h 5205736"/>
              <a:gd name="connsiteX4" fmla="*/ 0 w 5228379"/>
              <a:gd name="connsiteY4" fmla="*/ 5080744 h 5205736"/>
              <a:gd name="connsiteX5" fmla="*/ 4771 w 5228379"/>
              <a:gd name="connsiteY5" fmla="*/ 10207 h 5205736"/>
              <a:gd name="connsiteX0" fmla="*/ 4771 w 5228379"/>
              <a:gd name="connsiteY0" fmla="*/ 10207 h 5080744"/>
              <a:gd name="connsiteX1" fmla="*/ 5227850 w 5228379"/>
              <a:gd name="connsiteY1" fmla="*/ 0 h 5080744"/>
              <a:gd name="connsiteX2" fmla="*/ 5224014 w 5228379"/>
              <a:gd name="connsiteY2" fmla="*/ 3385202 h 5080744"/>
              <a:gd name="connsiteX3" fmla="*/ 3834238 w 5228379"/>
              <a:gd name="connsiteY3" fmla="*/ 5080004 h 5080744"/>
              <a:gd name="connsiteX4" fmla="*/ 0 w 5228379"/>
              <a:gd name="connsiteY4" fmla="*/ 5080744 h 5080744"/>
              <a:gd name="connsiteX5" fmla="*/ 4771 w 5228379"/>
              <a:gd name="connsiteY5" fmla="*/ 10207 h 5080744"/>
              <a:gd name="connsiteX0" fmla="*/ 4771 w 5228379"/>
              <a:gd name="connsiteY0" fmla="*/ 10207 h 5083690"/>
              <a:gd name="connsiteX1" fmla="*/ 5227850 w 5228379"/>
              <a:gd name="connsiteY1" fmla="*/ 0 h 5083690"/>
              <a:gd name="connsiteX2" fmla="*/ 5224014 w 5228379"/>
              <a:gd name="connsiteY2" fmla="*/ 3385202 h 5083690"/>
              <a:gd name="connsiteX3" fmla="*/ 3651381 w 5228379"/>
              <a:gd name="connsiteY3" fmla="*/ 5083689 h 5083690"/>
              <a:gd name="connsiteX4" fmla="*/ 0 w 5228379"/>
              <a:gd name="connsiteY4" fmla="*/ 5080744 h 5083690"/>
              <a:gd name="connsiteX5" fmla="*/ 4771 w 5228379"/>
              <a:gd name="connsiteY5" fmla="*/ 10207 h 5083690"/>
              <a:gd name="connsiteX0" fmla="*/ 4771 w 5228379"/>
              <a:gd name="connsiteY0" fmla="*/ 10207 h 5083690"/>
              <a:gd name="connsiteX1" fmla="*/ 5227850 w 5228379"/>
              <a:gd name="connsiteY1" fmla="*/ 0 h 5083690"/>
              <a:gd name="connsiteX2" fmla="*/ 5224014 w 5228379"/>
              <a:gd name="connsiteY2" fmla="*/ 3385202 h 5083690"/>
              <a:gd name="connsiteX3" fmla="*/ 3494648 w 5228379"/>
              <a:gd name="connsiteY3" fmla="*/ 5083689 h 5083690"/>
              <a:gd name="connsiteX4" fmla="*/ 0 w 5228379"/>
              <a:gd name="connsiteY4" fmla="*/ 5080744 h 5083690"/>
              <a:gd name="connsiteX5" fmla="*/ 4771 w 5228379"/>
              <a:gd name="connsiteY5" fmla="*/ 10207 h 5083690"/>
              <a:gd name="connsiteX0" fmla="*/ 4771 w 5228379"/>
              <a:gd name="connsiteY0" fmla="*/ 10207 h 5084221"/>
              <a:gd name="connsiteX1" fmla="*/ 5227850 w 5228379"/>
              <a:gd name="connsiteY1" fmla="*/ 0 h 5084221"/>
              <a:gd name="connsiteX2" fmla="*/ 5224014 w 5228379"/>
              <a:gd name="connsiteY2" fmla="*/ 3385202 h 5084221"/>
              <a:gd name="connsiteX3" fmla="*/ 3494648 w 5228379"/>
              <a:gd name="connsiteY3" fmla="*/ 5083689 h 5084221"/>
              <a:gd name="connsiteX4" fmla="*/ 0 w 5228379"/>
              <a:gd name="connsiteY4" fmla="*/ 5080744 h 5084221"/>
              <a:gd name="connsiteX5" fmla="*/ 4771 w 5228379"/>
              <a:gd name="connsiteY5" fmla="*/ 10207 h 5084221"/>
              <a:gd name="connsiteX0" fmla="*/ 4771 w 5228379"/>
              <a:gd name="connsiteY0" fmla="*/ 10207 h 5084624"/>
              <a:gd name="connsiteX1" fmla="*/ 5227850 w 5228379"/>
              <a:gd name="connsiteY1" fmla="*/ 0 h 5084624"/>
              <a:gd name="connsiteX2" fmla="*/ 5224014 w 5228379"/>
              <a:gd name="connsiteY2" fmla="*/ 3385202 h 5084624"/>
              <a:gd name="connsiteX3" fmla="*/ 3494648 w 5228379"/>
              <a:gd name="connsiteY3" fmla="*/ 5083689 h 5084624"/>
              <a:gd name="connsiteX4" fmla="*/ 0 w 5228379"/>
              <a:gd name="connsiteY4" fmla="*/ 5080744 h 5084624"/>
              <a:gd name="connsiteX5" fmla="*/ 4771 w 5228379"/>
              <a:gd name="connsiteY5" fmla="*/ 10207 h 5084624"/>
              <a:gd name="connsiteX0" fmla="*/ 4771 w 5228379"/>
              <a:gd name="connsiteY0" fmla="*/ 10207 h 5083789"/>
              <a:gd name="connsiteX1" fmla="*/ 5227850 w 5228379"/>
              <a:gd name="connsiteY1" fmla="*/ 0 h 5083789"/>
              <a:gd name="connsiteX2" fmla="*/ 5224014 w 5228379"/>
              <a:gd name="connsiteY2" fmla="*/ 3385202 h 5083789"/>
              <a:gd name="connsiteX3" fmla="*/ 3494648 w 5228379"/>
              <a:gd name="connsiteY3" fmla="*/ 5083689 h 5083789"/>
              <a:gd name="connsiteX4" fmla="*/ 0 w 5228379"/>
              <a:gd name="connsiteY4" fmla="*/ 5080744 h 5083789"/>
              <a:gd name="connsiteX5" fmla="*/ 4771 w 5228379"/>
              <a:gd name="connsiteY5" fmla="*/ 10207 h 5083789"/>
              <a:gd name="connsiteX0" fmla="*/ 4771 w 5228379"/>
              <a:gd name="connsiteY0" fmla="*/ 10207 h 5084195"/>
              <a:gd name="connsiteX1" fmla="*/ 5227850 w 5228379"/>
              <a:gd name="connsiteY1" fmla="*/ 0 h 5084195"/>
              <a:gd name="connsiteX2" fmla="*/ 5224014 w 5228379"/>
              <a:gd name="connsiteY2" fmla="*/ 3385202 h 5084195"/>
              <a:gd name="connsiteX3" fmla="*/ 3494648 w 5228379"/>
              <a:gd name="connsiteY3" fmla="*/ 5083689 h 5084195"/>
              <a:gd name="connsiteX4" fmla="*/ 0 w 5228379"/>
              <a:gd name="connsiteY4" fmla="*/ 5080744 h 5084195"/>
              <a:gd name="connsiteX5" fmla="*/ 4771 w 5228379"/>
              <a:gd name="connsiteY5" fmla="*/ 10207 h 5084195"/>
              <a:gd name="connsiteX0" fmla="*/ 4771 w 5228379"/>
              <a:gd name="connsiteY0" fmla="*/ 10207 h 5083721"/>
              <a:gd name="connsiteX1" fmla="*/ 5227850 w 5228379"/>
              <a:gd name="connsiteY1" fmla="*/ 0 h 5083721"/>
              <a:gd name="connsiteX2" fmla="*/ 5224014 w 5228379"/>
              <a:gd name="connsiteY2" fmla="*/ 3385202 h 5083721"/>
              <a:gd name="connsiteX3" fmla="*/ 3494648 w 5228379"/>
              <a:gd name="connsiteY3" fmla="*/ 5083689 h 5083721"/>
              <a:gd name="connsiteX4" fmla="*/ 0 w 5228379"/>
              <a:gd name="connsiteY4" fmla="*/ 5080744 h 5083721"/>
              <a:gd name="connsiteX5" fmla="*/ 4771 w 5228379"/>
              <a:gd name="connsiteY5" fmla="*/ 10207 h 5083721"/>
              <a:gd name="connsiteX0" fmla="*/ 4771 w 5228749"/>
              <a:gd name="connsiteY0" fmla="*/ 10207 h 5189634"/>
              <a:gd name="connsiteX1" fmla="*/ 5227850 w 5228749"/>
              <a:gd name="connsiteY1" fmla="*/ 0 h 5189634"/>
              <a:gd name="connsiteX2" fmla="*/ 5227746 w 5228749"/>
              <a:gd name="connsiteY2" fmla="*/ 3643161 h 5189634"/>
              <a:gd name="connsiteX3" fmla="*/ 3494648 w 5228749"/>
              <a:gd name="connsiteY3" fmla="*/ 5083689 h 5189634"/>
              <a:gd name="connsiteX4" fmla="*/ 0 w 5228749"/>
              <a:gd name="connsiteY4" fmla="*/ 5080744 h 5189634"/>
              <a:gd name="connsiteX5" fmla="*/ 4771 w 5228749"/>
              <a:gd name="connsiteY5" fmla="*/ 10207 h 5189634"/>
              <a:gd name="connsiteX0" fmla="*/ 4771 w 5228749"/>
              <a:gd name="connsiteY0" fmla="*/ 10207 h 5083689"/>
              <a:gd name="connsiteX1" fmla="*/ 5227850 w 5228749"/>
              <a:gd name="connsiteY1" fmla="*/ 0 h 5083689"/>
              <a:gd name="connsiteX2" fmla="*/ 5227746 w 5228749"/>
              <a:gd name="connsiteY2" fmla="*/ 3643161 h 5083689"/>
              <a:gd name="connsiteX3" fmla="*/ 3494648 w 5228749"/>
              <a:gd name="connsiteY3" fmla="*/ 5083689 h 5083689"/>
              <a:gd name="connsiteX4" fmla="*/ 0 w 5228749"/>
              <a:gd name="connsiteY4" fmla="*/ 5080744 h 5083689"/>
              <a:gd name="connsiteX5" fmla="*/ 4771 w 5228749"/>
              <a:gd name="connsiteY5" fmla="*/ 10207 h 5083689"/>
              <a:gd name="connsiteX0" fmla="*/ 4771 w 5228749"/>
              <a:gd name="connsiteY0" fmla="*/ 10207 h 5080744"/>
              <a:gd name="connsiteX1" fmla="*/ 5227850 w 5228749"/>
              <a:gd name="connsiteY1" fmla="*/ 0 h 5080744"/>
              <a:gd name="connsiteX2" fmla="*/ 5227746 w 5228749"/>
              <a:gd name="connsiteY2" fmla="*/ 3643161 h 5080744"/>
              <a:gd name="connsiteX3" fmla="*/ 3845434 w 5228749"/>
              <a:gd name="connsiteY3" fmla="*/ 5072634 h 5080744"/>
              <a:gd name="connsiteX4" fmla="*/ 0 w 5228749"/>
              <a:gd name="connsiteY4" fmla="*/ 5080744 h 5080744"/>
              <a:gd name="connsiteX5" fmla="*/ 4771 w 5228749"/>
              <a:gd name="connsiteY5" fmla="*/ 10207 h 5080744"/>
              <a:gd name="connsiteX0" fmla="*/ 4771 w 5228749"/>
              <a:gd name="connsiteY0" fmla="*/ 10207 h 5080744"/>
              <a:gd name="connsiteX1" fmla="*/ 5227850 w 5228749"/>
              <a:gd name="connsiteY1" fmla="*/ 0 h 5080744"/>
              <a:gd name="connsiteX2" fmla="*/ 5227746 w 5228749"/>
              <a:gd name="connsiteY2" fmla="*/ 3643161 h 5080744"/>
              <a:gd name="connsiteX3" fmla="*/ 3998435 w 5228749"/>
              <a:gd name="connsiteY3" fmla="*/ 5072634 h 5080744"/>
              <a:gd name="connsiteX4" fmla="*/ 0 w 5228749"/>
              <a:gd name="connsiteY4" fmla="*/ 5080744 h 5080744"/>
              <a:gd name="connsiteX5" fmla="*/ 4771 w 5228749"/>
              <a:gd name="connsiteY5" fmla="*/ 10207 h 5080744"/>
              <a:gd name="connsiteX0" fmla="*/ 4771 w 5228749"/>
              <a:gd name="connsiteY0" fmla="*/ 10207 h 5080744"/>
              <a:gd name="connsiteX1" fmla="*/ 5227850 w 5228749"/>
              <a:gd name="connsiteY1" fmla="*/ 0 h 5080744"/>
              <a:gd name="connsiteX2" fmla="*/ 5227746 w 5228749"/>
              <a:gd name="connsiteY2" fmla="*/ 3643161 h 5080744"/>
              <a:gd name="connsiteX3" fmla="*/ 3998435 w 5228749"/>
              <a:gd name="connsiteY3" fmla="*/ 5080004 h 5080744"/>
              <a:gd name="connsiteX4" fmla="*/ 0 w 5228749"/>
              <a:gd name="connsiteY4" fmla="*/ 5080744 h 5080744"/>
              <a:gd name="connsiteX5" fmla="*/ 4771 w 5228749"/>
              <a:gd name="connsiteY5" fmla="*/ 10207 h 5080744"/>
              <a:gd name="connsiteX0" fmla="*/ 4771 w 5228379"/>
              <a:gd name="connsiteY0" fmla="*/ 10207 h 5169977"/>
              <a:gd name="connsiteX1" fmla="*/ 5227850 w 5228379"/>
              <a:gd name="connsiteY1" fmla="*/ 0 h 5169977"/>
              <a:gd name="connsiteX2" fmla="*/ 5224015 w 5228379"/>
              <a:gd name="connsiteY2" fmla="*/ 3867954 h 5169977"/>
              <a:gd name="connsiteX3" fmla="*/ 3998435 w 5228379"/>
              <a:gd name="connsiteY3" fmla="*/ 5080004 h 5169977"/>
              <a:gd name="connsiteX4" fmla="*/ 0 w 5228379"/>
              <a:gd name="connsiteY4" fmla="*/ 5080744 h 5169977"/>
              <a:gd name="connsiteX5" fmla="*/ 4771 w 5228379"/>
              <a:gd name="connsiteY5" fmla="*/ 10207 h 5169977"/>
              <a:gd name="connsiteX0" fmla="*/ 4771 w 5228379"/>
              <a:gd name="connsiteY0" fmla="*/ 10207 h 5169977"/>
              <a:gd name="connsiteX1" fmla="*/ 5227850 w 5228379"/>
              <a:gd name="connsiteY1" fmla="*/ 0 h 5169977"/>
              <a:gd name="connsiteX2" fmla="*/ 5224015 w 5228379"/>
              <a:gd name="connsiteY2" fmla="*/ 3867954 h 5169977"/>
              <a:gd name="connsiteX3" fmla="*/ 3998435 w 5228379"/>
              <a:gd name="connsiteY3" fmla="*/ 5080004 h 5169977"/>
              <a:gd name="connsiteX4" fmla="*/ 0 w 5228379"/>
              <a:gd name="connsiteY4" fmla="*/ 5080744 h 5169977"/>
              <a:gd name="connsiteX5" fmla="*/ 4771 w 5228379"/>
              <a:gd name="connsiteY5" fmla="*/ 10207 h 5169977"/>
              <a:gd name="connsiteX0" fmla="*/ 4771 w 5228379"/>
              <a:gd name="connsiteY0" fmla="*/ 10207 h 5080744"/>
              <a:gd name="connsiteX1" fmla="*/ 5227850 w 5228379"/>
              <a:gd name="connsiteY1" fmla="*/ 0 h 5080744"/>
              <a:gd name="connsiteX2" fmla="*/ 5224015 w 5228379"/>
              <a:gd name="connsiteY2" fmla="*/ 3867954 h 5080744"/>
              <a:gd name="connsiteX3" fmla="*/ 3998435 w 5228379"/>
              <a:gd name="connsiteY3" fmla="*/ 5080004 h 5080744"/>
              <a:gd name="connsiteX4" fmla="*/ 0 w 5228379"/>
              <a:gd name="connsiteY4" fmla="*/ 5080744 h 5080744"/>
              <a:gd name="connsiteX5" fmla="*/ 4771 w 5228379"/>
              <a:gd name="connsiteY5" fmla="*/ 10207 h 5080744"/>
              <a:gd name="connsiteX0" fmla="*/ 4771 w 5228379"/>
              <a:gd name="connsiteY0" fmla="*/ 10207 h 5080744"/>
              <a:gd name="connsiteX1" fmla="*/ 5227850 w 5228379"/>
              <a:gd name="connsiteY1" fmla="*/ 0 h 5080744"/>
              <a:gd name="connsiteX2" fmla="*/ 5224015 w 5228379"/>
              <a:gd name="connsiteY2" fmla="*/ 3867954 h 5080744"/>
              <a:gd name="connsiteX3" fmla="*/ 3998435 w 5228379"/>
              <a:gd name="connsiteY3" fmla="*/ 5080004 h 5080744"/>
              <a:gd name="connsiteX4" fmla="*/ 0 w 5228379"/>
              <a:gd name="connsiteY4" fmla="*/ 5080744 h 5080744"/>
              <a:gd name="connsiteX5" fmla="*/ 4771 w 5228379"/>
              <a:gd name="connsiteY5" fmla="*/ 10207 h 5080744"/>
              <a:gd name="connsiteX0" fmla="*/ 4771 w 5228379"/>
              <a:gd name="connsiteY0" fmla="*/ 10207 h 5080744"/>
              <a:gd name="connsiteX1" fmla="*/ 5227850 w 5228379"/>
              <a:gd name="connsiteY1" fmla="*/ 0 h 5080744"/>
              <a:gd name="connsiteX2" fmla="*/ 5224015 w 5228379"/>
              <a:gd name="connsiteY2" fmla="*/ 3867954 h 5080744"/>
              <a:gd name="connsiteX3" fmla="*/ 4125315 w 5228379"/>
              <a:gd name="connsiteY3" fmla="*/ 5072633 h 5080744"/>
              <a:gd name="connsiteX4" fmla="*/ 0 w 5228379"/>
              <a:gd name="connsiteY4" fmla="*/ 5080744 h 5080744"/>
              <a:gd name="connsiteX5" fmla="*/ 4771 w 5228379"/>
              <a:gd name="connsiteY5" fmla="*/ 10207 h 5080744"/>
              <a:gd name="connsiteX0" fmla="*/ 4771 w 5228379"/>
              <a:gd name="connsiteY0" fmla="*/ 10207 h 5080744"/>
              <a:gd name="connsiteX1" fmla="*/ 5227850 w 5228379"/>
              <a:gd name="connsiteY1" fmla="*/ 0 h 5080744"/>
              <a:gd name="connsiteX2" fmla="*/ 5224015 w 5228379"/>
              <a:gd name="connsiteY2" fmla="*/ 3867954 h 5080744"/>
              <a:gd name="connsiteX3" fmla="*/ 4125315 w 5228379"/>
              <a:gd name="connsiteY3" fmla="*/ 5072633 h 5080744"/>
              <a:gd name="connsiteX4" fmla="*/ 0 w 5228379"/>
              <a:gd name="connsiteY4" fmla="*/ 5080744 h 5080744"/>
              <a:gd name="connsiteX5" fmla="*/ 4771 w 5228379"/>
              <a:gd name="connsiteY5" fmla="*/ 10207 h 5080744"/>
              <a:gd name="connsiteX0" fmla="*/ 4771 w 5228379"/>
              <a:gd name="connsiteY0" fmla="*/ 10207 h 5080744"/>
              <a:gd name="connsiteX1" fmla="*/ 5227850 w 5228379"/>
              <a:gd name="connsiteY1" fmla="*/ 0 h 5080744"/>
              <a:gd name="connsiteX2" fmla="*/ 5224015 w 5228379"/>
              <a:gd name="connsiteY2" fmla="*/ 3867954 h 5080744"/>
              <a:gd name="connsiteX3" fmla="*/ 4140242 w 5228379"/>
              <a:gd name="connsiteY3" fmla="*/ 5080003 h 5080744"/>
              <a:gd name="connsiteX4" fmla="*/ 0 w 5228379"/>
              <a:gd name="connsiteY4" fmla="*/ 5080744 h 5080744"/>
              <a:gd name="connsiteX5" fmla="*/ 4771 w 5228379"/>
              <a:gd name="connsiteY5" fmla="*/ 10207 h 5080744"/>
              <a:gd name="connsiteX0" fmla="*/ 4771 w 5228379"/>
              <a:gd name="connsiteY0" fmla="*/ 10207 h 5164790"/>
              <a:gd name="connsiteX1" fmla="*/ 5227850 w 5228379"/>
              <a:gd name="connsiteY1" fmla="*/ 0 h 5164790"/>
              <a:gd name="connsiteX2" fmla="*/ 5224015 w 5228379"/>
              <a:gd name="connsiteY2" fmla="*/ 3937972 h 5164790"/>
              <a:gd name="connsiteX3" fmla="*/ 4140242 w 5228379"/>
              <a:gd name="connsiteY3" fmla="*/ 5080003 h 5164790"/>
              <a:gd name="connsiteX4" fmla="*/ 0 w 5228379"/>
              <a:gd name="connsiteY4" fmla="*/ 5080744 h 5164790"/>
              <a:gd name="connsiteX5" fmla="*/ 4771 w 5228379"/>
              <a:gd name="connsiteY5" fmla="*/ 10207 h 5164790"/>
              <a:gd name="connsiteX0" fmla="*/ 4771 w 5228379"/>
              <a:gd name="connsiteY0" fmla="*/ 10207 h 5164790"/>
              <a:gd name="connsiteX1" fmla="*/ 5227850 w 5228379"/>
              <a:gd name="connsiteY1" fmla="*/ 0 h 5164790"/>
              <a:gd name="connsiteX2" fmla="*/ 5224015 w 5228379"/>
              <a:gd name="connsiteY2" fmla="*/ 3937972 h 5164790"/>
              <a:gd name="connsiteX3" fmla="*/ 4140242 w 5228379"/>
              <a:gd name="connsiteY3" fmla="*/ 5080003 h 5164790"/>
              <a:gd name="connsiteX4" fmla="*/ 0 w 5228379"/>
              <a:gd name="connsiteY4" fmla="*/ 5080744 h 5164790"/>
              <a:gd name="connsiteX5" fmla="*/ 4771 w 5228379"/>
              <a:gd name="connsiteY5" fmla="*/ 10207 h 5164790"/>
              <a:gd name="connsiteX0" fmla="*/ 4771 w 5228379"/>
              <a:gd name="connsiteY0" fmla="*/ 10207 h 5080744"/>
              <a:gd name="connsiteX1" fmla="*/ 5227850 w 5228379"/>
              <a:gd name="connsiteY1" fmla="*/ 0 h 5080744"/>
              <a:gd name="connsiteX2" fmla="*/ 5224015 w 5228379"/>
              <a:gd name="connsiteY2" fmla="*/ 3937972 h 5080744"/>
              <a:gd name="connsiteX3" fmla="*/ 4140242 w 5228379"/>
              <a:gd name="connsiteY3" fmla="*/ 5080003 h 5080744"/>
              <a:gd name="connsiteX4" fmla="*/ 0 w 5228379"/>
              <a:gd name="connsiteY4" fmla="*/ 5080744 h 5080744"/>
              <a:gd name="connsiteX5" fmla="*/ 4771 w 5228379"/>
              <a:gd name="connsiteY5" fmla="*/ 10207 h 5080744"/>
              <a:gd name="connsiteX0" fmla="*/ 4771 w 5228379"/>
              <a:gd name="connsiteY0" fmla="*/ 10207 h 5080744"/>
              <a:gd name="connsiteX1" fmla="*/ 5227850 w 5228379"/>
              <a:gd name="connsiteY1" fmla="*/ 0 h 5080744"/>
              <a:gd name="connsiteX2" fmla="*/ 5224015 w 5228379"/>
              <a:gd name="connsiteY2" fmla="*/ 3937972 h 5080744"/>
              <a:gd name="connsiteX3" fmla="*/ 4140242 w 5228379"/>
              <a:gd name="connsiteY3" fmla="*/ 5080003 h 5080744"/>
              <a:gd name="connsiteX4" fmla="*/ 0 w 5228379"/>
              <a:gd name="connsiteY4" fmla="*/ 5080744 h 5080744"/>
              <a:gd name="connsiteX5" fmla="*/ 4771 w 5228379"/>
              <a:gd name="connsiteY5" fmla="*/ 10207 h 5080744"/>
              <a:gd name="connsiteX0" fmla="*/ 4771 w 5228379"/>
              <a:gd name="connsiteY0" fmla="*/ 10207 h 5080744"/>
              <a:gd name="connsiteX1" fmla="*/ 5227850 w 5228379"/>
              <a:gd name="connsiteY1" fmla="*/ 0 h 5080744"/>
              <a:gd name="connsiteX2" fmla="*/ 5224015 w 5228379"/>
              <a:gd name="connsiteY2" fmla="*/ 3937972 h 5080744"/>
              <a:gd name="connsiteX3" fmla="*/ 4270854 w 5228379"/>
              <a:gd name="connsiteY3" fmla="*/ 5080004 h 5080744"/>
              <a:gd name="connsiteX4" fmla="*/ 0 w 5228379"/>
              <a:gd name="connsiteY4" fmla="*/ 5080744 h 5080744"/>
              <a:gd name="connsiteX5" fmla="*/ 4771 w 5228379"/>
              <a:gd name="connsiteY5" fmla="*/ 10207 h 5080744"/>
              <a:gd name="connsiteX0" fmla="*/ 4771 w 5228379"/>
              <a:gd name="connsiteY0" fmla="*/ 10207 h 5081064"/>
              <a:gd name="connsiteX1" fmla="*/ 5227850 w 5228379"/>
              <a:gd name="connsiteY1" fmla="*/ 0 h 5081064"/>
              <a:gd name="connsiteX2" fmla="*/ 5224015 w 5228379"/>
              <a:gd name="connsiteY2" fmla="*/ 3937972 h 5081064"/>
              <a:gd name="connsiteX3" fmla="*/ 4270854 w 5228379"/>
              <a:gd name="connsiteY3" fmla="*/ 5080004 h 5081064"/>
              <a:gd name="connsiteX4" fmla="*/ 0 w 5228379"/>
              <a:gd name="connsiteY4" fmla="*/ 5080744 h 5081064"/>
              <a:gd name="connsiteX5" fmla="*/ 4771 w 5228379"/>
              <a:gd name="connsiteY5" fmla="*/ 10207 h 5081064"/>
              <a:gd name="connsiteX0" fmla="*/ 4771 w 5228379"/>
              <a:gd name="connsiteY0" fmla="*/ 10207 h 5080744"/>
              <a:gd name="connsiteX1" fmla="*/ 5227850 w 5228379"/>
              <a:gd name="connsiteY1" fmla="*/ 0 h 5080744"/>
              <a:gd name="connsiteX2" fmla="*/ 5224015 w 5228379"/>
              <a:gd name="connsiteY2" fmla="*/ 3937972 h 5080744"/>
              <a:gd name="connsiteX3" fmla="*/ 4270854 w 5228379"/>
              <a:gd name="connsiteY3" fmla="*/ 5080004 h 5080744"/>
              <a:gd name="connsiteX4" fmla="*/ 0 w 5228379"/>
              <a:gd name="connsiteY4" fmla="*/ 5080744 h 5080744"/>
              <a:gd name="connsiteX5" fmla="*/ 4771 w 5228379"/>
              <a:gd name="connsiteY5" fmla="*/ 10207 h 5080744"/>
              <a:gd name="connsiteX0" fmla="*/ 4771 w 5228379"/>
              <a:gd name="connsiteY0" fmla="*/ 10207 h 5158785"/>
              <a:gd name="connsiteX1" fmla="*/ 5227850 w 5228379"/>
              <a:gd name="connsiteY1" fmla="*/ 0 h 5158785"/>
              <a:gd name="connsiteX2" fmla="*/ 5224015 w 5228379"/>
              <a:gd name="connsiteY2" fmla="*/ 4019045 h 5158785"/>
              <a:gd name="connsiteX3" fmla="*/ 4270854 w 5228379"/>
              <a:gd name="connsiteY3" fmla="*/ 5080004 h 5158785"/>
              <a:gd name="connsiteX4" fmla="*/ 0 w 5228379"/>
              <a:gd name="connsiteY4" fmla="*/ 5080744 h 5158785"/>
              <a:gd name="connsiteX5" fmla="*/ 4771 w 5228379"/>
              <a:gd name="connsiteY5" fmla="*/ 10207 h 5158785"/>
              <a:gd name="connsiteX0" fmla="*/ 4771 w 5228379"/>
              <a:gd name="connsiteY0" fmla="*/ 10207 h 5158785"/>
              <a:gd name="connsiteX1" fmla="*/ 5227850 w 5228379"/>
              <a:gd name="connsiteY1" fmla="*/ 0 h 5158785"/>
              <a:gd name="connsiteX2" fmla="*/ 5224015 w 5228379"/>
              <a:gd name="connsiteY2" fmla="*/ 4019045 h 5158785"/>
              <a:gd name="connsiteX3" fmla="*/ 4270854 w 5228379"/>
              <a:gd name="connsiteY3" fmla="*/ 5080004 h 5158785"/>
              <a:gd name="connsiteX4" fmla="*/ 0 w 5228379"/>
              <a:gd name="connsiteY4" fmla="*/ 5080744 h 5158785"/>
              <a:gd name="connsiteX5" fmla="*/ 4771 w 5228379"/>
              <a:gd name="connsiteY5" fmla="*/ 10207 h 5158785"/>
              <a:gd name="connsiteX0" fmla="*/ 4771 w 5228379"/>
              <a:gd name="connsiteY0" fmla="*/ 10207 h 5080744"/>
              <a:gd name="connsiteX1" fmla="*/ 5227850 w 5228379"/>
              <a:gd name="connsiteY1" fmla="*/ 0 h 5080744"/>
              <a:gd name="connsiteX2" fmla="*/ 5224015 w 5228379"/>
              <a:gd name="connsiteY2" fmla="*/ 4019045 h 5080744"/>
              <a:gd name="connsiteX3" fmla="*/ 4270854 w 5228379"/>
              <a:gd name="connsiteY3" fmla="*/ 5080004 h 5080744"/>
              <a:gd name="connsiteX4" fmla="*/ 0 w 5228379"/>
              <a:gd name="connsiteY4" fmla="*/ 5080744 h 5080744"/>
              <a:gd name="connsiteX5" fmla="*/ 4771 w 5228379"/>
              <a:gd name="connsiteY5" fmla="*/ 10207 h 5080744"/>
              <a:gd name="connsiteX0" fmla="*/ 4771 w 5228379"/>
              <a:gd name="connsiteY0" fmla="*/ 10207 h 5080744"/>
              <a:gd name="connsiteX1" fmla="*/ 5227850 w 5228379"/>
              <a:gd name="connsiteY1" fmla="*/ 0 h 5080744"/>
              <a:gd name="connsiteX2" fmla="*/ 5224015 w 5228379"/>
              <a:gd name="connsiteY2" fmla="*/ 4019045 h 5080744"/>
              <a:gd name="connsiteX3" fmla="*/ 4270854 w 5228379"/>
              <a:gd name="connsiteY3" fmla="*/ 5080004 h 5080744"/>
              <a:gd name="connsiteX4" fmla="*/ 0 w 5228379"/>
              <a:gd name="connsiteY4" fmla="*/ 5080744 h 5080744"/>
              <a:gd name="connsiteX5" fmla="*/ 4771 w 5228379"/>
              <a:gd name="connsiteY5" fmla="*/ 10207 h 5080744"/>
              <a:gd name="connsiteX0" fmla="*/ 4771 w 5228749"/>
              <a:gd name="connsiteY0" fmla="*/ 10207 h 5160696"/>
              <a:gd name="connsiteX1" fmla="*/ 5227850 w 5228749"/>
              <a:gd name="connsiteY1" fmla="*/ 0 h 5160696"/>
              <a:gd name="connsiteX2" fmla="*/ 5227746 w 5228749"/>
              <a:gd name="connsiteY2" fmla="*/ 3993249 h 5160696"/>
              <a:gd name="connsiteX3" fmla="*/ 4270854 w 5228749"/>
              <a:gd name="connsiteY3" fmla="*/ 5080004 h 5160696"/>
              <a:gd name="connsiteX4" fmla="*/ 0 w 5228749"/>
              <a:gd name="connsiteY4" fmla="*/ 5080744 h 5160696"/>
              <a:gd name="connsiteX5" fmla="*/ 4771 w 5228749"/>
              <a:gd name="connsiteY5" fmla="*/ 10207 h 5160696"/>
              <a:gd name="connsiteX0" fmla="*/ 4771 w 5228749"/>
              <a:gd name="connsiteY0" fmla="*/ 10207 h 5160696"/>
              <a:gd name="connsiteX1" fmla="*/ 5227850 w 5228749"/>
              <a:gd name="connsiteY1" fmla="*/ 0 h 5160696"/>
              <a:gd name="connsiteX2" fmla="*/ 5227746 w 5228749"/>
              <a:gd name="connsiteY2" fmla="*/ 3993249 h 5160696"/>
              <a:gd name="connsiteX3" fmla="*/ 4270854 w 5228749"/>
              <a:gd name="connsiteY3" fmla="*/ 5080004 h 5160696"/>
              <a:gd name="connsiteX4" fmla="*/ 0 w 5228749"/>
              <a:gd name="connsiteY4" fmla="*/ 5080744 h 5160696"/>
              <a:gd name="connsiteX5" fmla="*/ 4771 w 5228749"/>
              <a:gd name="connsiteY5" fmla="*/ 10207 h 5160696"/>
              <a:gd name="connsiteX0" fmla="*/ 4771 w 5228749"/>
              <a:gd name="connsiteY0" fmla="*/ 10207 h 5080744"/>
              <a:gd name="connsiteX1" fmla="*/ 5227850 w 5228749"/>
              <a:gd name="connsiteY1" fmla="*/ 0 h 5080744"/>
              <a:gd name="connsiteX2" fmla="*/ 5227746 w 5228749"/>
              <a:gd name="connsiteY2" fmla="*/ 3993249 h 5080744"/>
              <a:gd name="connsiteX3" fmla="*/ 4270854 w 5228749"/>
              <a:gd name="connsiteY3" fmla="*/ 5080004 h 5080744"/>
              <a:gd name="connsiteX4" fmla="*/ 0 w 5228749"/>
              <a:gd name="connsiteY4" fmla="*/ 5080744 h 5080744"/>
              <a:gd name="connsiteX5" fmla="*/ 4771 w 5228749"/>
              <a:gd name="connsiteY5" fmla="*/ 10207 h 5080744"/>
              <a:gd name="connsiteX0" fmla="*/ 4771 w 5228749"/>
              <a:gd name="connsiteY0" fmla="*/ 10207 h 5080744"/>
              <a:gd name="connsiteX1" fmla="*/ 5227850 w 5228749"/>
              <a:gd name="connsiteY1" fmla="*/ 0 h 5080744"/>
              <a:gd name="connsiteX2" fmla="*/ 5227746 w 5228749"/>
              <a:gd name="connsiteY2" fmla="*/ 3993249 h 5080744"/>
              <a:gd name="connsiteX3" fmla="*/ 4270854 w 5228749"/>
              <a:gd name="connsiteY3" fmla="*/ 5080004 h 5080744"/>
              <a:gd name="connsiteX4" fmla="*/ 0 w 5228749"/>
              <a:gd name="connsiteY4" fmla="*/ 5080744 h 5080744"/>
              <a:gd name="connsiteX5" fmla="*/ 4771 w 5228749"/>
              <a:gd name="connsiteY5" fmla="*/ 10207 h 5080744"/>
              <a:gd name="connsiteX0" fmla="*/ 4771 w 5228379"/>
              <a:gd name="connsiteY0" fmla="*/ 10207 h 5155510"/>
              <a:gd name="connsiteX1" fmla="*/ 5227850 w 5228379"/>
              <a:gd name="connsiteY1" fmla="*/ 0 h 5155510"/>
              <a:gd name="connsiteX2" fmla="*/ 5224016 w 5228379"/>
              <a:gd name="connsiteY2" fmla="*/ 4063267 h 5155510"/>
              <a:gd name="connsiteX3" fmla="*/ 4270854 w 5228379"/>
              <a:gd name="connsiteY3" fmla="*/ 5080004 h 5155510"/>
              <a:gd name="connsiteX4" fmla="*/ 0 w 5228379"/>
              <a:gd name="connsiteY4" fmla="*/ 5080744 h 5155510"/>
              <a:gd name="connsiteX5" fmla="*/ 4771 w 5228379"/>
              <a:gd name="connsiteY5" fmla="*/ 10207 h 5155510"/>
              <a:gd name="connsiteX0" fmla="*/ 4771 w 5228379"/>
              <a:gd name="connsiteY0" fmla="*/ 10207 h 5155510"/>
              <a:gd name="connsiteX1" fmla="*/ 5227850 w 5228379"/>
              <a:gd name="connsiteY1" fmla="*/ 0 h 5155510"/>
              <a:gd name="connsiteX2" fmla="*/ 5224016 w 5228379"/>
              <a:gd name="connsiteY2" fmla="*/ 4063267 h 5155510"/>
              <a:gd name="connsiteX3" fmla="*/ 4270854 w 5228379"/>
              <a:gd name="connsiteY3" fmla="*/ 5080004 h 5155510"/>
              <a:gd name="connsiteX4" fmla="*/ 0 w 5228379"/>
              <a:gd name="connsiteY4" fmla="*/ 5080744 h 5155510"/>
              <a:gd name="connsiteX5" fmla="*/ 4771 w 5228379"/>
              <a:gd name="connsiteY5" fmla="*/ 10207 h 5155510"/>
              <a:gd name="connsiteX0" fmla="*/ 4771 w 5228379"/>
              <a:gd name="connsiteY0" fmla="*/ 10207 h 5080744"/>
              <a:gd name="connsiteX1" fmla="*/ 5227850 w 5228379"/>
              <a:gd name="connsiteY1" fmla="*/ 0 h 5080744"/>
              <a:gd name="connsiteX2" fmla="*/ 5224016 w 5228379"/>
              <a:gd name="connsiteY2" fmla="*/ 4063267 h 5080744"/>
              <a:gd name="connsiteX3" fmla="*/ 4270854 w 5228379"/>
              <a:gd name="connsiteY3" fmla="*/ 5080004 h 5080744"/>
              <a:gd name="connsiteX4" fmla="*/ 0 w 5228379"/>
              <a:gd name="connsiteY4" fmla="*/ 5080744 h 5080744"/>
              <a:gd name="connsiteX5" fmla="*/ 4771 w 5228379"/>
              <a:gd name="connsiteY5" fmla="*/ 10207 h 5080744"/>
              <a:gd name="connsiteX0" fmla="*/ 4771 w 5228379"/>
              <a:gd name="connsiteY0" fmla="*/ 10207 h 5080744"/>
              <a:gd name="connsiteX1" fmla="*/ 5227850 w 5228379"/>
              <a:gd name="connsiteY1" fmla="*/ 0 h 5080744"/>
              <a:gd name="connsiteX2" fmla="*/ 5224016 w 5228379"/>
              <a:gd name="connsiteY2" fmla="*/ 4063267 h 5080744"/>
              <a:gd name="connsiteX3" fmla="*/ 4300708 w 5228379"/>
              <a:gd name="connsiteY3" fmla="*/ 5076318 h 5080744"/>
              <a:gd name="connsiteX4" fmla="*/ 0 w 5228379"/>
              <a:gd name="connsiteY4" fmla="*/ 5080744 h 5080744"/>
              <a:gd name="connsiteX5" fmla="*/ 4771 w 5228379"/>
              <a:gd name="connsiteY5" fmla="*/ 10207 h 5080744"/>
              <a:gd name="connsiteX0" fmla="*/ 4771 w 5228379"/>
              <a:gd name="connsiteY0" fmla="*/ 10207 h 5083707"/>
              <a:gd name="connsiteX1" fmla="*/ 5227850 w 5228379"/>
              <a:gd name="connsiteY1" fmla="*/ 0 h 5083707"/>
              <a:gd name="connsiteX2" fmla="*/ 5224016 w 5228379"/>
              <a:gd name="connsiteY2" fmla="*/ 4063267 h 5083707"/>
              <a:gd name="connsiteX3" fmla="*/ 4304440 w 5228379"/>
              <a:gd name="connsiteY3" fmla="*/ 5083689 h 5083707"/>
              <a:gd name="connsiteX4" fmla="*/ 0 w 5228379"/>
              <a:gd name="connsiteY4" fmla="*/ 5080744 h 5083707"/>
              <a:gd name="connsiteX5" fmla="*/ 4771 w 5228379"/>
              <a:gd name="connsiteY5" fmla="*/ 10207 h 5083707"/>
              <a:gd name="connsiteX0" fmla="*/ 4771 w 5228379"/>
              <a:gd name="connsiteY0" fmla="*/ 10207 h 5083707"/>
              <a:gd name="connsiteX1" fmla="*/ 5227850 w 5228379"/>
              <a:gd name="connsiteY1" fmla="*/ 0 h 5083707"/>
              <a:gd name="connsiteX2" fmla="*/ 5224016 w 5228379"/>
              <a:gd name="connsiteY2" fmla="*/ 4063267 h 5083707"/>
              <a:gd name="connsiteX3" fmla="*/ 4304440 w 5228379"/>
              <a:gd name="connsiteY3" fmla="*/ 5083689 h 5083707"/>
              <a:gd name="connsiteX4" fmla="*/ 0 w 5228379"/>
              <a:gd name="connsiteY4" fmla="*/ 5080744 h 5083707"/>
              <a:gd name="connsiteX5" fmla="*/ 4771 w 5228379"/>
              <a:gd name="connsiteY5" fmla="*/ 10207 h 5083707"/>
              <a:gd name="connsiteX0" fmla="*/ 4771 w 5228379"/>
              <a:gd name="connsiteY0" fmla="*/ 10207 h 5158516"/>
              <a:gd name="connsiteX1" fmla="*/ 5227850 w 5228379"/>
              <a:gd name="connsiteY1" fmla="*/ 0 h 5158516"/>
              <a:gd name="connsiteX2" fmla="*/ 5224016 w 5228379"/>
              <a:gd name="connsiteY2" fmla="*/ 4063267 h 5158516"/>
              <a:gd name="connsiteX3" fmla="*/ 4304440 w 5228379"/>
              <a:gd name="connsiteY3" fmla="*/ 5083689 h 5158516"/>
              <a:gd name="connsiteX4" fmla="*/ 0 w 5228379"/>
              <a:gd name="connsiteY4" fmla="*/ 5080744 h 5158516"/>
              <a:gd name="connsiteX5" fmla="*/ 4771 w 5228379"/>
              <a:gd name="connsiteY5" fmla="*/ 10207 h 5158516"/>
              <a:gd name="connsiteX0" fmla="*/ 4771 w 5228379"/>
              <a:gd name="connsiteY0" fmla="*/ 10207 h 5158516"/>
              <a:gd name="connsiteX1" fmla="*/ 5227850 w 5228379"/>
              <a:gd name="connsiteY1" fmla="*/ 0 h 5158516"/>
              <a:gd name="connsiteX2" fmla="*/ 5224016 w 5228379"/>
              <a:gd name="connsiteY2" fmla="*/ 4063267 h 5158516"/>
              <a:gd name="connsiteX3" fmla="*/ 4304440 w 5228379"/>
              <a:gd name="connsiteY3" fmla="*/ 5083689 h 5158516"/>
              <a:gd name="connsiteX4" fmla="*/ 0 w 5228379"/>
              <a:gd name="connsiteY4" fmla="*/ 5080744 h 5158516"/>
              <a:gd name="connsiteX5" fmla="*/ 4771 w 5228379"/>
              <a:gd name="connsiteY5" fmla="*/ 10207 h 5158516"/>
              <a:gd name="connsiteX0" fmla="*/ 4771 w 5228379"/>
              <a:gd name="connsiteY0" fmla="*/ 10207 h 5088143"/>
              <a:gd name="connsiteX1" fmla="*/ 5227850 w 5228379"/>
              <a:gd name="connsiteY1" fmla="*/ 0 h 5088143"/>
              <a:gd name="connsiteX2" fmla="*/ 5224016 w 5228379"/>
              <a:gd name="connsiteY2" fmla="*/ 4063267 h 5088143"/>
              <a:gd name="connsiteX3" fmla="*/ 4304440 w 5228379"/>
              <a:gd name="connsiteY3" fmla="*/ 5083689 h 5088143"/>
              <a:gd name="connsiteX4" fmla="*/ 0 w 5228379"/>
              <a:gd name="connsiteY4" fmla="*/ 5080744 h 5088143"/>
              <a:gd name="connsiteX5" fmla="*/ 4771 w 5228379"/>
              <a:gd name="connsiteY5" fmla="*/ 10207 h 5088143"/>
              <a:gd name="connsiteX0" fmla="*/ 4771 w 5228379"/>
              <a:gd name="connsiteY0" fmla="*/ 10207 h 5088142"/>
              <a:gd name="connsiteX1" fmla="*/ 5227850 w 5228379"/>
              <a:gd name="connsiteY1" fmla="*/ 0 h 5088142"/>
              <a:gd name="connsiteX2" fmla="*/ 5224016 w 5228379"/>
              <a:gd name="connsiteY2" fmla="*/ 4063267 h 5088142"/>
              <a:gd name="connsiteX3" fmla="*/ 4304440 w 5228379"/>
              <a:gd name="connsiteY3" fmla="*/ 5083689 h 5088142"/>
              <a:gd name="connsiteX4" fmla="*/ 0 w 5228379"/>
              <a:gd name="connsiteY4" fmla="*/ 5080744 h 5088142"/>
              <a:gd name="connsiteX5" fmla="*/ 4771 w 5228379"/>
              <a:gd name="connsiteY5" fmla="*/ 10207 h 5088142"/>
              <a:gd name="connsiteX0" fmla="*/ 4771 w 5228379"/>
              <a:gd name="connsiteY0" fmla="*/ 10207 h 5088142"/>
              <a:gd name="connsiteX1" fmla="*/ 5227850 w 5228379"/>
              <a:gd name="connsiteY1" fmla="*/ 0 h 5088142"/>
              <a:gd name="connsiteX2" fmla="*/ 5224016 w 5228379"/>
              <a:gd name="connsiteY2" fmla="*/ 4063267 h 5088142"/>
              <a:gd name="connsiteX3" fmla="*/ 4304440 w 5228379"/>
              <a:gd name="connsiteY3" fmla="*/ 5083689 h 5088142"/>
              <a:gd name="connsiteX4" fmla="*/ 0 w 5228379"/>
              <a:gd name="connsiteY4" fmla="*/ 5080744 h 5088142"/>
              <a:gd name="connsiteX5" fmla="*/ 4771 w 5228379"/>
              <a:gd name="connsiteY5" fmla="*/ 10207 h 5088142"/>
              <a:gd name="connsiteX0" fmla="*/ 4771 w 5228379"/>
              <a:gd name="connsiteY0" fmla="*/ 10207 h 5156878"/>
              <a:gd name="connsiteX1" fmla="*/ 5227850 w 5228379"/>
              <a:gd name="connsiteY1" fmla="*/ 0 h 5156878"/>
              <a:gd name="connsiteX2" fmla="*/ 5224016 w 5228379"/>
              <a:gd name="connsiteY2" fmla="*/ 4085378 h 5156878"/>
              <a:gd name="connsiteX3" fmla="*/ 4304440 w 5228379"/>
              <a:gd name="connsiteY3" fmla="*/ 5083689 h 5156878"/>
              <a:gd name="connsiteX4" fmla="*/ 0 w 5228379"/>
              <a:gd name="connsiteY4" fmla="*/ 5080744 h 5156878"/>
              <a:gd name="connsiteX5" fmla="*/ 4771 w 5228379"/>
              <a:gd name="connsiteY5" fmla="*/ 10207 h 5156878"/>
              <a:gd name="connsiteX0" fmla="*/ 4771 w 5228379"/>
              <a:gd name="connsiteY0" fmla="*/ 10207 h 5156878"/>
              <a:gd name="connsiteX1" fmla="*/ 5227850 w 5228379"/>
              <a:gd name="connsiteY1" fmla="*/ 0 h 5156878"/>
              <a:gd name="connsiteX2" fmla="*/ 5224016 w 5228379"/>
              <a:gd name="connsiteY2" fmla="*/ 4085378 h 5156878"/>
              <a:gd name="connsiteX3" fmla="*/ 4304440 w 5228379"/>
              <a:gd name="connsiteY3" fmla="*/ 5083689 h 5156878"/>
              <a:gd name="connsiteX4" fmla="*/ 0 w 5228379"/>
              <a:gd name="connsiteY4" fmla="*/ 5080744 h 5156878"/>
              <a:gd name="connsiteX5" fmla="*/ 4771 w 5228379"/>
              <a:gd name="connsiteY5" fmla="*/ 10207 h 5156878"/>
              <a:gd name="connsiteX0" fmla="*/ 4771 w 5228379"/>
              <a:gd name="connsiteY0" fmla="*/ 10207 h 5088142"/>
              <a:gd name="connsiteX1" fmla="*/ 5227850 w 5228379"/>
              <a:gd name="connsiteY1" fmla="*/ 0 h 5088142"/>
              <a:gd name="connsiteX2" fmla="*/ 5224016 w 5228379"/>
              <a:gd name="connsiteY2" fmla="*/ 4085378 h 5088142"/>
              <a:gd name="connsiteX3" fmla="*/ 4304440 w 5228379"/>
              <a:gd name="connsiteY3" fmla="*/ 5083689 h 5088142"/>
              <a:gd name="connsiteX4" fmla="*/ 0 w 5228379"/>
              <a:gd name="connsiteY4" fmla="*/ 5080744 h 5088142"/>
              <a:gd name="connsiteX5" fmla="*/ 4771 w 5228379"/>
              <a:gd name="connsiteY5" fmla="*/ 10207 h 5088142"/>
              <a:gd name="connsiteX0" fmla="*/ 4771 w 5228379"/>
              <a:gd name="connsiteY0" fmla="*/ 10207 h 5088142"/>
              <a:gd name="connsiteX1" fmla="*/ 5227850 w 5228379"/>
              <a:gd name="connsiteY1" fmla="*/ 0 h 5088142"/>
              <a:gd name="connsiteX2" fmla="*/ 5224016 w 5228379"/>
              <a:gd name="connsiteY2" fmla="*/ 4085378 h 5088142"/>
              <a:gd name="connsiteX3" fmla="*/ 4304440 w 5228379"/>
              <a:gd name="connsiteY3" fmla="*/ 5083689 h 5088142"/>
              <a:gd name="connsiteX4" fmla="*/ 0 w 5228379"/>
              <a:gd name="connsiteY4" fmla="*/ 5080744 h 5088142"/>
              <a:gd name="connsiteX5" fmla="*/ 4771 w 5228379"/>
              <a:gd name="connsiteY5" fmla="*/ 10207 h 5088142"/>
              <a:gd name="connsiteX0" fmla="*/ 4771 w 5228379"/>
              <a:gd name="connsiteY0" fmla="*/ 10207 h 5154150"/>
              <a:gd name="connsiteX1" fmla="*/ 5227850 w 5228379"/>
              <a:gd name="connsiteY1" fmla="*/ 0 h 5154150"/>
              <a:gd name="connsiteX2" fmla="*/ 5224016 w 5228379"/>
              <a:gd name="connsiteY2" fmla="*/ 4122229 h 5154150"/>
              <a:gd name="connsiteX3" fmla="*/ 4304440 w 5228379"/>
              <a:gd name="connsiteY3" fmla="*/ 5083689 h 5154150"/>
              <a:gd name="connsiteX4" fmla="*/ 0 w 5228379"/>
              <a:gd name="connsiteY4" fmla="*/ 5080744 h 5154150"/>
              <a:gd name="connsiteX5" fmla="*/ 4771 w 5228379"/>
              <a:gd name="connsiteY5" fmla="*/ 10207 h 5154150"/>
              <a:gd name="connsiteX0" fmla="*/ 4771 w 5228379"/>
              <a:gd name="connsiteY0" fmla="*/ 10207 h 5154149"/>
              <a:gd name="connsiteX1" fmla="*/ 5227850 w 5228379"/>
              <a:gd name="connsiteY1" fmla="*/ 0 h 5154149"/>
              <a:gd name="connsiteX2" fmla="*/ 5224016 w 5228379"/>
              <a:gd name="connsiteY2" fmla="*/ 4122229 h 5154149"/>
              <a:gd name="connsiteX3" fmla="*/ 4304440 w 5228379"/>
              <a:gd name="connsiteY3" fmla="*/ 5083689 h 5154149"/>
              <a:gd name="connsiteX4" fmla="*/ 0 w 5228379"/>
              <a:gd name="connsiteY4" fmla="*/ 5080744 h 5154149"/>
              <a:gd name="connsiteX5" fmla="*/ 4771 w 5228379"/>
              <a:gd name="connsiteY5" fmla="*/ 10207 h 5154149"/>
              <a:gd name="connsiteX0" fmla="*/ 4771 w 5228379"/>
              <a:gd name="connsiteY0" fmla="*/ 10207 h 5083689"/>
              <a:gd name="connsiteX1" fmla="*/ 5227850 w 5228379"/>
              <a:gd name="connsiteY1" fmla="*/ 0 h 5083689"/>
              <a:gd name="connsiteX2" fmla="*/ 5224016 w 5228379"/>
              <a:gd name="connsiteY2" fmla="*/ 4122229 h 5083689"/>
              <a:gd name="connsiteX3" fmla="*/ 4304440 w 5228379"/>
              <a:gd name="connsiteY3" fmla="*/ 5083689 h 5083689"/>
              <a:gd name="connsiteX4" fmla="*/ 0 w 5228379"/>
              <a:gd name="connsiteY4" fmla="*/ 5080744 h 5083689"/>
              <a:gd name="connsiteX5" fmla="*/ 4771 w 5228379"/>
              <a:gd name="connsiteY5" fmla="*/ 10207 h 5083689"/>
              <a:gd name="connsiteX0" fmla="*/ 4771 w 5228379"/>
              <a:gd name="connsiteY0" fmla="*/ 10207 h 5083689"/>
              <a:gd name="connsiteX1" fmla="*/ 5227850 w 5228379"/>
              <a:gd name="connsiteY1" fmla="*/ 0 h 5083689"/>
              <a:gd name="connsiteX2" fmla="*/ 5224016 w 5228379"/>
              <a:gd name="connsiteY2" fmla="*/ 4122229 h 5083689"/>
              <a:gd name="connsiteX3" fmla="*/ 4304440 w 5228379"/>
              <a:gd name="connsiteY3" fmla="*/ 5083689 h 5083689"/>
              <a:gd name="connsiteX4" fmla="*/ 0 w 5228379"/>
              <a:gd name="connsiteY4" fmla="*/ 5080744 h 5083689"/>
              <a:gd name="connsiteX5" fmla="*/ 4771 w 5228379"/>
              <a:gd name="connsiteY5" fmla="*/ 10207 h 5083689"/>
              <a:gd name="connsiteX0" fmla="*/ 4771 w 5228379"/>
              <a:gd name="connsiteY0" fmla="*/ 10207 h 5083689"/>
              <a:gd name="connsiteX1" fmla="*/ 5227850 w 5228379"/>
              <a:gd name="connsiteY1" fmla="*/ 0 h 5083689"/>
              <a:gd name="connsiteX2" fmla="*/ 5224016 w 5228379"/>
              <a:gd name="connsiteY2" fmla="*/ 4122229 h 5083689"/>
              <a:gd name="connsiteX3" fmla="*/ 4304440 w 5228379"/>
              <a:gd name="connsiteY3" fmla="*/ 5083689 h 5083689"/>
              <a:gd name="connsiteX4" fmla="*/ 0 w 5228379"/>
              <a:gd name="connsiteY4" fmla="*/ 5080744 h 5083689"/>
              <a:gd name="connsiteX5" fmla="*/ 4771 w 5228379"/>
              <a:gd name="connsiteY5" fmla="*/ 10207 h 5083689"/>
              <a:gd name="connsiteX0" fmla="*/ 4771 w 5228379"/>
              <a:gd name="connsiteY0" fmla="*/ 10207 h 5151965"/>
              <a:gd name="connsiteX1" fmla="*/ 5227850 w 5228379"/>
              <a:gd name="connsiteY1" fmla="*/ 0 h 5151965"/>
              <a:gd name="connsiteX2" fmla="*/ 5224016 w 5228379"/>
              <a:gd name="connsiteY2" fmla="*/ 4151710 h 5151965"/>
              <a:gd name="connsiteX3" fmla="*/ 4304440 w 5228379"/>
              <a:gd name="connsiteY3" fmla="*/ 5083689 h 5151965"/>
              <a:gd name="connsiteX4" fmla="*/ 0 w 5228379"/>
              <a:gd name="connsiteY4" fmla="*/ 5080744 h 5151965"/>
              <a:gd name="connsiteX5" fmla="*/ 4771 w 5228379"/>
              <a:gd name="connsiteY5" fmla="*/ 10207 h 5151965"/>
              <a:gd name="connsiteX0" fmla="*/ 4771 w 5228379"/>
              <a:gd name="connsiteY0" fmla="*/ 10207 h 5151965"/>
              <a:gd name="connsiteX1" fmla="*/ 5227850 w 5228379"/>
              <a:gd name="connsiteY1" fmla="*/ 0 h 5151965"/>
              <a:gd name="connsiteX2" fmla="*/ 5224016 w 5228379"/>
              <a:gd name="connsiteY2" fmla="*/ 4151710 h 5151965"/>
              <a:gd name="connsiteX3" fmla="*/ 4304440 w 5228379"/>
              <a:gd name="connsiteY3" fmla="*/ 5083689 h 5151965"/>
              <a:gd name="connsiteX4" fmla="*/ 0 w 5228379"/>
              <a:gd name="connsiteY4" fmla="*/ 5080744 h 5151965"/>
              <a:gd name="connsiteX5" fmla="*/ 4771 w 5228379"/>
              <a:gd name="connsiteY5" fmla="*/ 10207 h 5151965"/>
              <a:gd name="connsiteX0" fmla="*/ 4771 w 5228379"/>
              <a:gd name="connsiteY0" fmla="*/ 10207 h 5083689"/>
              <a:gd name="connsiteX1" fmla="*/ 5227850 w 5228379"/>
              <a:gd name="connsiteY1" fmla="*/ 0 h 5083689"/>
              <a:gd name="connsiteX2" fmla="*/ 5224016 w 5228379"/>
              <a:gd name="connsiteY2" fmla="*/ 4151710 h 5083689"/>
              <a:gd name="connsiteX3" fmla="*/ 4304440 w 5228379"/>
              <a:gd name="connsiteY3" fmla="*/ 5083689 h 5083689"/>
              <a:gd name="connsiteX4" fmla="*/ 0 w 5228379"/>
              <a:gd name="connsiteY4" fmla="*/ 5080744 h 5083689"/>
              <a:gd name="connsiteX5" fmla="*/ 4771 w 5228379"/>
              <a:gd name="connsiteY5" fmla="*/ 10207 h 5083689"/>
              <a:gd name="connsiteX0" fmla="*/ 4771 w 5228379"/>
              <a:gd name="connsiteY0" fmla="*/ 10207 h 5083689"/>
              <a:gd name="connsiteX1" fmla="*/ 5227850 w 5228379"/>
              <a:gd name="connsiteY1" fmla="*/ 0 h 5083689"/>
              <a:gd name="connsiteX2" fmla="*/ 5224016 w 5228379"/>
              <a:gd name="connsiteY2" fmla="*/ 4151710 h 5083689"/>
              <a:gd name="connsiteX3" fmla="*/ 4304440 w 5228379"/>
              <a:gd name="connsiteY3" fmla="*/ 5083689 h 5083689"/>
              <a:gd name="connsiteX4" fmla="*/ 0 w 5228379"/>
              <a:gd name="connsiteY4" fmla="*/ 5080744 h 5083689"/>
              <a:gd name="connsiteX5" fmla="*/ 4771 w 5228379"/>
              <a:gd name="connsiteY5" fmla="*/ 10207 h 5083689"/>
              <a:gd name="connsiteX0" fmla="*/ 1583 w 5225191"/>
              <a:gd name="connsiteY0" fmla="*/ 10207 h 5152916"/>
              <a:gd name="connsiteX1" fmla="*/ 5224662 w 5225191"/>
              <a:gd name="connsiteY1" fmla="*/ 0 h 5152916"/>
              <a:gd name="connsiteX2" fmla="*/ 5220828 w 5225191"/>
              <a:gd name="connsiteY2" fmla="*/ 4151710 h 5152916"/>
              <a:gd name="connsiteX3" fmla="*/ 4301252 w 5225191"/>
              <a:gd name="connsiteY3" fmla="*/ 5083689 h 5152916"/>
              <a:gd name="connsiteX4" fmla="*/ 544 w 5225191"/>
              <a:gd name="connsiteY4" fmla="*/ 5084428 h 5152916"/>
              <a:gd name="connsiteX5" fmla="*/ 1583 w 5225191"/>
              <a:gd name="connsiteY5" fmla="*/ 10207 h 5152916"/>
              <a:gd name="connsiteX0" fmla="*/ 1583 w 5225191"/>
              <a:gd name="connsiteY0" fmla="*/ 10207 h 5087408"/>
              <a:gd name="connsiteX1" fmla="*/ 5224662 w 5225191"/>
              <a:gd name="connsiteY1" fmla="*/ 0 h 5087408"/>
              <a:gd name="connsiteX2" fmla="*/ 5220828 w 5225191"/>
              <a:gd name="connsiteY2" fmla="*/ 4151710 h 5087408"/>
              <a:gd name="connsiteX3" fmla="*/ 4301252 w 5225191"/>
              <a:gd name="connsiteY3" fmla="*/ 5083689 h 5087408"/>
              <a:gd name="connsiteX4" fmla="*/ 544 w 5225191"/>
              <a:gd name="connsiteY4" fmla="*/ 5084428 h 5087408"/>
              <a:gd name="connsiteX5" fmla="*/ 1583 w 5225191"/>
              <a:gd name="connsiteY5" fmla="*/ 10207 h 5087408"/>
              <a:gd name="connsiteX0" fmla="*/ 1583 w 5225191"/>
              <a:gd name="connsiteY0" fmla="*/ 10207 h 5087408"/>
              <a:gd name="connsiteX1" fmla="*/ 5224662 w 5225191"/>
              <a:gd name="connsiteY1" fmla="*/ 0 h 5087408"/>
              <a:gd name="connsiteX2" fmla="*/ 5220828 w 5225191"/>
              <a:gd name="connsiteY2" fmla="*/ 4151710 h 5087408"/>
              <a:gd name="connsiteX3" fmla="*/ 4301252 w 5225191"/>
              <a:gd name="connsiteY3" fmla="*/ 5083689 h 5087408"/>
              <a:gd name="connsiteX4" fmla="*/ 544 w 5225191"/>
              <a:gd name="connsiteY4" fmla="*/ 5084428 h 5087408"/>
              <a:gd name="connsiteX5" fmla="*/ 1583 w 5225191"/>
              <a:gd name="connsiteY5" fmla="*/ 10207 h 5087408"/>
              <a:gd name="connsiteX0" fmla="*/ 1583 w 5225191"/>
              <a:gd name="connsiteY0" fmla="*/ 10207 h 5151005"/>
              <a:gd name="connsiteX1" fmla="*/ 5224662 w 5225191"/>
              <a:gd name="connsiteY1" fmla="*/ 0 h 5151005"/>
              <a:gd name="connsiteX2" fmla="*/ 5220828 w 5225191"/>
              <a:gd name="connsiteY2" fmla="*/ 4177506 h 5151005"/>
              <a:gd name="connsiteX3" fmla="*/ 4301252 w 5225191"/>
              <a:gd name="connsiteY3" fmla="*/ 5083689 h 5151005"/>
              <a:gd name="connsiteX4" fmla="*/ 544 w 5225191"/>
              <a:gd name="connsiteY4" fmla="*/ 5084428 h 5151005"/>
              <a:gd name="connsiteX5" fmla="*/ 1583 w 5225191"/>
              <a:gd name="connsiteY5" fmla="*/ 10207 h 5151005"/>
              <a:gd name="connsiteX0" fmla="*/ 1583 w 5225191"/>
              <a:gd name="connsiteY0" fmla="*/ 10207 h 5151005"/>
              <a:gd name="connsiteX1" fmla="*/ 5224662 w 5225191"/>
              <a:gd name="connsiteY1" fmla="*/ 0 h 5151005"/>
              <a:gd name="connsiteX2" fmla="*/ 5220828 w 5225191"/>
              <a:gd name="connsiteY2" fmla="*/ 4177506 h 5151005"/>
              <a:gd name="connsiteX3" fmla="*/ 4301252 w 5225191"/>
              <a:gd name="connsiteY3" fmla="*/ 5083689 h 5151005"/>
              <a:gd name="connsiteX4" fmla="*/ 544 w 5225191"/>
              <a:gd name="connsiteY4" fmla="*/ 5084428 h 5151005"/>
              <a:gd name="connsiteX5" fmla="*/ 1583 w 5225191"/>
              <a:gd name="connsiteY5" fmla="*/ 10207 h 5151005"/>
              <a:gd name="connsiteX0" fmla="*/ 1583 w 5225191"/>
              <a:gd name="connsiteY0" fmla="*/ 10207 h 5090408"/>
              <a:gd name="connsiteX1" fmla="*/ 5224662 w 5225191"/>
              <a:gd name="connsiteY1" fmla="*/ 0 h 5090408"/>
              <a:gd name="connsiteX2" fmla="*/ 5220828 w 5225191"/>
              <a:gd name="connsiteY2" fmla="*/ 4177506 h 5090408"/>
              <a:gd name="connsiteX3" fmla="*/ 4301252 w 5225191"/>
              <a:gd name="connsiteY3" fmla="*/ 5083689 h 5090408"/>
              <a:gd name="connsiteX4" fmla="*/ 544 w 5225191"/>
              <a:gd name="connsiteY4" fmla="*/ 5084428 h 5090408"/>
              <a:gd name="connsiteX5" fmla="*/ 1583 w 5225191"/>
              <a:gd name="connsiteY5" fmla="*/ 10207 h 5090408"/>
              <a:gd name="connsiteX0" fmla="*/ 1583 w 5225191"/>
              <a:gd name="connsiteY0" fmla="*/ 10207 h 5090408"/>
              <a:gd name="connsiteX1" fmla="*/ 5224662 w 5225191"/>
              <a:gd name="connsiteY1" fmla="*/ 0 h 5090408"/>
              <a:gd name="connsiteX2" fmla="*/ 5220828 w 5225191"/>
              <a:gd name="connsiteY2" fmla="*/ 4177506 h 5090408"/>
              <a:gd name="connsiteX3" fmla="*/ 4301252 w 5225191"/>
              <a:gd name="connsiteY3" fmla="*/ 5083689 h 5090408"/>
              <a:gd name="connsiteX4" fmla="*/ 544 w 5225191"/>
              <a:gd name="connsiteY4" fmla="*/ 5084428 h 5090408"/>
              <a:gd name="connsiteX5" fmla="*/ 1583 w 5225191"/>
              <a:gd name="connsiteY5" fmla="*/ 10207 h 5090408"/>
              <a:gd name="connsiteX0" fmla="*/ 1583 w 5225191"/>
              <a:gd name="connsiteY0" fmla="*/ 10207 h 5084428"/>
              <a:gd name="connsiteX1" fmla="*/ 5224662 w 5225191"/>
              <a:gd name="connsiteY1" fmla="*/ 0 h 5084428"/>
              <a:gd name="connsiteX2" fmla="*/ 5220828 w 5225191"/>
              <a:gd name="connsiteY2" fmla="*/ 4177506 h 5084428"/>
              <a:gd name="connsiteX3" fmla="*/ 4301252 w 5225191"/>
              <a:gd name="connsiteY3" fmla="*/ 5083689 h 5084428"/>
              <a:gd name="connsiteX4" fmla="*/ 544 w 5225191"/>
              <a:gd name="connsiteY4" fmla="*/ 5084428 h 5084428"/>
              <a:gd name="connsiteX5" fmla="*/ 1583 w 5225191"/>
              <a:gd name="connsiteY5" fmla="*/ 10207 h 5084428"/>
              <a:gd name="connsiteX0" fmla="*/ 1583 w 5225191"/>
              <a:gd name="connsiteY0" fmla="*/ 10207 h 5084428"/>
              <a:gd name="connsiteX1" fmla="*/ 5224662 w 5225191"/>
              <a:gd name="connsiteY1" fmla="*/ 0 h 5084428"/>
              <a:gd name="connsiteX2" fmla="*/ 5220828 w 5225191"/>
              <a:gd name="connsiteY2" fmla="*/ 4177506 h 5084428"/>
              <a:gd name="connsiteX3" fmla="*/ 4301252 w 5225191"/>
              <a:gd name="connsiteY3" fmla="*/ 5083689 h 5084428"/>
              <a:gd name="connsiteX4" fmla="*/ 544 w 5225191"/>
              <a:gd name="connsiteY4" fmla="*/ 5084428 h 5084428"/>
              <a:gd name="connsiteX5" fmla="*/ 1583 w 5225191"/>
              <a:gd name="connsiteY5" fmla="*/ 10207 h 5084428"/>
              <a:gd name="connsiteX0" fmla="*/ 1583 w 5225090"/>
              <a:gd name="connsiteY0" fmla="*/ 10207 h 5149765"/>
              <a:gd name="connsiteX1" fmla="*/ 5224662 w 5225090"/>
              <a:gd name="connsiteY1" fmla="*/ 0 h 5149765"/>
              <a:gd name="connsiteX2" fmla="*/ 5218710 w 5225090"/>
              <a:gd name="connsiteY2" fmla="*/ 4194250 h 5149765"/>
              <a:gd name="connsiteX3" fmla="*/ 4301252 w 5225090"/>
              <a:gd name="connsiteY3" fmla="*/ 5083689 h 5149765"/>
              <a:gd name="connsiteX4" fmla="*/ 544 w 5225090"/>
              <a:gd name="connsiteY4" fmla="*/ 5084428 h 5149765"/>
              <a:gd name="connsiteX5" fmla="*/ 1583 w 5225090"/>
              <a:gd name="connsiteY5" fmla="*/ 10207 h 5149765"/>
              <a:gd name="connsiteX0" fmla="*/ 1583 w 5225091"/>
              <a:gd name="connsiteY0" fmla="*/ 10207 h 5149765"/>
              <a:gd name="connsiteX1" fmla="*/ 5224662 w 5225091"/>
              <a:gd name="connsiteY1" fmla="*/ 0 h 5149765"/>
              <a:gd name="connsiteX2" fmla="*/ 5218710 w 5225091"/>
              <a:gd name="connsiteY2" fmla="*/ 4194250 h 5149765"/>
              <a:gd name="connsiteX3" fmla="*/ 4301252 w 5225091"/>
              <a:gd name="connsiteY3" fmla="*/ 5083689 h 5149765"/>
              <a:gd name="connsiteX4" fmla="*/ 544 w 5225091"/>
              <a:gd name="connsiteY4" fmla="*/ 5084428 h 5149765"/>
              <a:gd name="connsiteX5" fmla="*/ 1583 w 5225091"/>
              <a:gd name="connsiteY5" fmla="*/ 10207 h 5149765"/>
              <a:gd name="connsiteX0" fmla="*/ 1583 w 5225091"/>
              <a:gd name="connsiteY0" fmla="*/ 10207 h 5084428"/>
              <a:gd name="connsiteX1" fmla="*/ 5224662 w 5225091"/>
              <a:gd name="connsiteY1" fmla="*/ 0 h 5084428"/>
              <a:gd name="connsiteX2" fmla="*/ 5218710 w 5225091"/>
              <a:gd name="connsiteY2" fmla="*/ 4194250 h 5084428"/>
              <a:gd name="connsiteX3" fmla="*/ 4301252 w 5225091"/>
              <a:gd name="connsiteY3" fmla="*/ 5083689 h 5084428"/>
              <a:gd name="connsiteX4" fmla="*/ 544 w 5225091"/>
              <a:gd name="connsiteY4" fmla="*/ 5084428 h 5084428"/>
              <a:gd name="connsiteX5" fmla="*/ 1583 w 5225091"/>
              <a:gd name="connsiteY5" fmla="*/ 10207 h 5084428"/>
              <a:gd name="connsiteX0" fmla="*/ 1583 w 5225022"/>
              <a:gd name="connsiteY0" fmla="*/ 10207 h 5149610"/>
              <a:gd name="connsiteX1" fmla="*/ 5224662 w 5225022"/>
              <a:gd name="connsiteY1" fmla="*/ 0 h 5149610"/>
              <a:gd name="connsiteX2" fmla="*/ 5216590 w 5225022"/>
              <a:gd name="connsiteY2" fmla="*/ 4196343 h 5149610"/>
              <a:gd name="connsiteX3" fmla="*/ 4301252 w 5225022"/>
              <a:gd name="connsiteY3" fmla="*/ 5083689 h 5149610"/>
              <a:gd name="connsiteX4" fmla="*/ 544 w 5225022"/>
              <a:gd name="connsiteY4" fmla="*/ 5084428 h 5149610"/>
              <a:gd name="connsiteX5" fmla="*/ 1583 w 5225022"/>
              <a:gd name="connsiteY5" fmla="*/ 10207 h 5149610"/>
              <a:gd name="connsiteX0" fmla="*/ 1583 w 5225023"/>
              <a:gd name="connsiteY0" fmla="*/ 10207 h 5084428"/>
              <a:gd name="connsiteX1" fmla="*/ 5224662 w 5225023"/>
              <a:gd name="connsiteY1" fmla="*/ 0 h 5084428"/>
              <a:gd name="connsiteX2" fmla="*/ 5216590 w 5225023"/>
              <a:gd name="connsiteY2" fmla="*/ 4196343 h 5084428"/>
              <a:gd name="connsiteX3" fmla="*/ 4301252 w 5225023"/>
              <a:gd name="connsiteY3" fmla="*/ 5083689 h 5084428"/>
              <a:gd name="connsiteX4" fmla="*/ 544 w 5225023"/>
              <a:gd name="connsiteY4" fmla="*/ 5084428 h 5084428"/>
              <a:gd name="connsiteX5" fmla="*/ 1583 w 5225023"/>
              <a:gd name="connsiteY5" fmla="*/ 10207 h 5084428"/>
              <a:gd name="connsiteX0" fmla="*/ 1583 w 5225023"/>
              <a:gd name="connsiteY0" fmla="*/ 10207 h 5084428"/>
              <a:gd name="connsiteX1" fmla="*/ 5224662 w 5225023"/>
              <a:gd name="connsiteY1" fmla="*/ 0 h 5084428"/>
              <a:gd name="connsiteX2" fmla="*/ 5216590 w 5225023"/>
              <a:gd name="connsiteY2" fmla="*/ 4196343 h 5084428"/>
              <a:gd name="connsiteX3" fmla="*/ 4301252 w 5225023"/>
              <a:gd name="connsiteY3" fmla="*/ 5083689 h 5084428"/>
              <a:gd name="connsiteX4" fmla="*/ 544 w 5225023"/>
              <a:gd name="connsiteY4" fmla="*/ 5084428 h 5084428"/>
              <a:gd name="connsiteX5" fmla="*/ 1583 w 5225023"/>
              <a:gd name="connsiteY5" fmla="*/ 10207 h 5084428"/>
              <a:gd name="connsiteX0" fmla="*/ 1583 w 5225023"/>
              <a:gd name="connsiteY0" fmla="*/ 10207 h 5084428"/>
              <a:gd name="connsiteX1" fmla="*/ 5224662 w 5225023"/>
              <a:gd name="connsiteY1" fmla="*/ 0 h 5084428"/>
              <a:gd name="connsiteX2" fmla="*/ 5216590 w 5225023"/>
              <a:gd name="connsiteY2" fmla="*/ 4196343 h 5084428"/>
              <a:gd name="connsiteX3" fmla="*/ 4301252 w 5225023"/>
              <a:gd name="connsiteY3" fmla="*/ 5083689 h 5084428"/>
              <a:gd name="connsiteX4" fmla="*/ 544 w 5225023"/>
              <a:gd name="connsiteY4" fmla="*/ 5084428 h 5084428"/>
              <a:gd name="connsiteX5" fmla="*/ 1583 w 5225023"/>
              <a:gd name="connsiteY5" fmla="*/ 10207 h 5084428"/>
              <a:gd name="connsiteX0" fmla="*/ 1583 w 5225023"/>
              <a:gd name="connsiteY0" fmla="*/ 10207 h 5150695"/>
              <a:gd name="connsiteX1" fmla="*/ 5224662 w 5225023"/>
              <a:gd name="connsiteY1" fmla="*/ 0 h 5150695"/>
              <a:gd name="connsiteX2" fmla="*/ 5216590 w 5225023"/>
              <a:gd name="connsiteY2" fmla="*/ 4181691 h 5150695"/>
              <a:gd name="connsiteX3" fmla="*/ 4301252 w 5225023"/>
              <a:gd name="connsiteY3" fmla="*/ 5083689 h 5150695"/>
              <a:gd name="connsiteX4" fmla="*/ 544 w 5225023"/>
              <a:gd name="connsiteY4" fmla="*/ 5084428 h 5150695"/>
              <a:gd name="connsiteX5" fmla="*/ 1583 w 5225023"/>
              <a:gd name="connsiteY5" fmla="*/ 10207 h 5150695"/>
              <a:gd name="connsiteX0" fmla="*/ 1583 w 5225092"/>
              <a:gd name="connsiteY0" fmla="*/ 10207 h 5149609"/>
              <a:gd name="connsiteX1" fmla="*/ 5224662 w 5225092"/>
              <a:gd name="connsiteY1" fmla="*/ 0 h 5149609"/>
              <a:gd name="connsiteX2" fmla="*/ 5218710 w 5225092"/>
              <a:gd name="connsiteY2" fmla="*/ 4196342 h 5149609"/>
              <a:gd name="connsiteX3" fmla="*/ 4301252 w 5225092"/>
              <a:gd name="connsiteY3" fmla="*/ 5083689 h 5149609"/>
              <a:gd name="connsiteX4" fmla="*/ 544 w 5225092"/>
              <a:gd name="connsiteY4" fmla="*/ 5084428 h 5149609"/>
              <a:gd name="connsiteX5" fmla="*/ 1583 w 5225092"/>
              <a:gd name="connsiteY5" fmla="*/ 10207 h 5149609"/>
              <a:gd name="connsiteX0" fmla="*/ 1583 w 5225091"/>
              <a:gd name="connsiteY0" fmla="*/ 10207 h 5149610"/>
              <a:gd name="connsiteX1" fmla="*/ 5224662 w 5225091"/>
              <a:gd name="connsiteY1" fmla="*/ 0 h 5149610"/>
              <a:gd name="connsiteX2" fmla="*/ 5218710 w 5225091"/>
              <a:gd name="connsiteY2" fmla="*/ 4196342 h 5149610"/>
              <a:gd name="connsiteX3" fmla="*/ 4301252 w 5225091"/>
              <a:gd name="connsiteY3" fmla="*/ 5083689 h 5149610"/>
              <a:gd name="connsiteX4" fmla="*/ 544 w 5225091"/>
              <a:gd name="connsiteY4" fmla="*/ 5084428 h 5149610"/>
              <a:gd name="connsiteX5" fmla="*/ 1583 w 5225091"/>
              <a:gd name="connsiteY5" fmla="*/ 10207 h 5149610"/>
              <a:gd name="connsiteX0" fmla="*/ 1583 w 5225091"/>
              <a:gd name="connsiteY0" fmla="*/ 10207 h 5084428"/>
              <a:gd name="connsiteX1" fmla="*/ 5224662 w 5225091"/>
              <a:gd name="connsiteY1" fmla="*/ 0 h 5084428"/>
              <a:gd name="connsiteX2" fmla="*/ 5218710 w 5225091"/>
              <a:gd name="connsiteY2" fmla="*/ 4196342 h 5084428"/>
              <a:gd name="connsiteX3" fmla="*/ 4301252 w 5225091"/>
              <a:gd name="connsiteY3" fmla="*/ 5083689 h 5084428"/>
              <a:gd name="connsiteX4" fmla="*/ 544 w 5225091"/>
              <a:gd name="connsiteY4" fmla="*/ 5084428 h 5084428"/>
              <a:gd name="connsiteX5" fmla="*/ 1583 w 5225091"/>
              <a:gd name="connsiteY5" fmla="*/ 10207 h 5084428"/>
              <a:gd name="connsiteX0" fmla="*/ 1583 w 5225091"/>
              <a:gd name="connsiteY0" fmla="*/ 10207 h 5084428"/>
              <a:gd name="connsiteX1" fmla="*/ 5224662 w 5225091"/>
              <a:gd name="connsiteY1" fmla="*/ 0 h 5084428"/>
              <a:gd name="connsiteX2" fmla="*/ 5218710 w 5225091"/>
              <a:gd name="connsiteY2" fmla="*/ 4196342 h 5084428"/>
              <a:gd name="connsiteX3" fmla="*/ 4301252 w 5225091"/>
              <a:gd name="connsiteY3" fmla="*/ 5083689 h 5084428"/>
              <a:gd name="connsiteX4" fmla="*/ 544 w 5225091"/>
              <a:gd name="connsiteY4" fmla="*/ 5084428 h 5084428"/>
              <a:gd name="connsiteX5" fmla="*/ 1583 w 5225091"/>
              <a:gd name="connsiteY5" fmla="*/ 10207 h 5084428"/>
              <a:gd name="connsiteX0" fmla="*/ 1583 w 5225091"/>
              <a:gd name="connsiteY0" fmla="*/ 10207 h 5084428"/>
              <a:gd name="connsiteX1" fmla="*/ 5224662 w 5225091"/>
              <a:gd name="connsiteY1" fmla="*/ 0 h 5084428"/>
              <a:gd name="connsiteX2" fmla="*/ 5218710 w 5225091"/>
              <a:gd name="connsiteY2" fmla="*/ 4196342 h 5084428"/>
              <a:gd name="connsiteX3" fmla="*/ 4301252 w 5225091"/>
              <a:gd name="connsiteY3" fmla="*/ 5083689 h 5084428"/>
              <a:gd name="connsiteX4" fmla="*/ 544 w 5225091"/>
              <a:gd name="connsiteY4" fmla="*/ 5084428 h 5084428"/>
              <a:gd name="connsiteX5" fmla="*/ 1583 w 5225091"/>
              <a:gd name="connsiteY5" fmla="*/ 10207 h 5084428"/>
              <a:gd name="connsiteX0" fmla="*/ 1583 w 5225091"/>
              <a:gd name="connsiteY0" fmla="*/ 10207 h 5154571"/>
              <a:gd name="connsiteX1" fmla="*/ 5224662 w 5225091"/>
              <a:gd name="connsiteY1" fmla="*/ 0 h 5154571"/>
              <a:gd name="connsiteX2" fmla="*/ 5218710 w 5225091"/>
              <a:gd name="connsiteY2" fmla="*/ 4129366 h 5154571"/>
              <a:gd name="connsiteX3" fmla="*/ 4301252 w 5225091"/>
              <a:gd name="connsiteY3" fmla="*/ 5083689 h 5154571"/>
              <a:gd name="connsiteX4" fmla="*/ 544 w 5225091"/>
              <a:gd name="connsiteY4" fmla="*/ 5084428 h 5154571"/>
              <a:gd name="connsiteX5" fmla="*/ 1583 w 5225091"/>
              <a:gd name="connsiteY5" fmla="*/ 10207 h 5154571"/>
              <a:gd name="connsiteX0" fmla="*/ 1583 w 5225091"/>
              <a:gd name="connsiteY0" fmla="*/ 10207 h 5154571"/>
              <a:gd name="connsiteX1" fmla="*/ 5224662 w 5225091"/>
              <a:gd name="connsiteY1" fmla="*/ 0 h 5154571"/>
              <a:gd name="connsiteX2" fmla="*/ 5218710 w 5225091"/>
              <a:gd name="connsiteY2" fmla="*/ 4129366 h 5154571"/>
              <a:gd name="connsiteX3" fmla="*/ 4301252 w 5225091"/>
              <a:gd name="connsiteY3" fmla="*/ 5083689 h 5154571"/>
              <a:gd name="connsiteX4" fmla="*/ 544 w 5225091"/>
              <a:gd name="connsiteY4" fmla="*/ 5084428 h 5154571"/>
              <a:gd name="connsiteX5" fmla="*/ 1583 w 5225091"/>
              <a:gd name="connsiteY5" fmla="*/ 10207 h 5154571"/>
              <a:gd name="connsiteX0" fmla="*/ 1583 w 5225091"/>
              <a:gd name="connsiteY0" fmla="*/ 10207 h 5153175"/>
              <a:gd name="connsiteX1" fmla="*/ 5224662 w 5225091"/>
              <a:gd name="connsiteY1" fmla="*/ 0 h 5153175"/>
              <a:gd name="connsiteX2" fmla="*/ 5218710 w 5225091"/>
              <a:gd name="connsiteY2" fmla="*/ 4148203 h 5153175"/>
              <a:gd name="connsiteX3" fmla="*/ 4301252 w 5225091"/>
              <a:gd name="connsiteY3" fmla="*/ 5083689 h 5153175"/>
              <a:gd name="connsiteX4" fmla="*/ 544 w 5225091"/>
              <a:gd name="connsiteY4" fmla="*/ 5084428 h 5153175"/>
              <a:gd name="connsiteX5" fmla="*/ 1583 w 5225091"/>
              <a:gd name="connsiteY5" fmla="*/ 10207 h 5153175"/>
              <a:gd name="connsiteX0" fmla="*/ 1583 w 5225091"/>
              <a:gd name="connsiteY0" fmla="*/ 10207 h 5084428"/>
              <a:gd name="connsiteX1" fmla="*/ 5224662 w 5225091"/>
              <a:gd name="connsiteY1" fmla="*/ 0 h 5084428"/>
              <a:gd name="connsiteX2" fmla="*/ 5218710 w 5225091"/>
              <a:gd name="connsiteY2" fmla="*/ 4148203 h 5084428"/>
              <a:gd name="connsiteX3" fmla="*/ 4301252 w 5225091"/>
              <a:gd name="connsiteY3" fmla="*/ 5083689 h 5084428"/>
              <a:gd name="connsiteX4" fmla="*/ 544 w 5225091"/>
              <a:gd name="connsiteY4" fmla="*/ 5084428 h 5084428"/>
              <a:gd name="connsiteX5" fmla="*/ 1583 w 5225091"/>
              <a:gd name="connsiteY5" fmla="*/ 10207 h 5084428"/>
              <a:gd name="connsiteX0" fmla="*/ 1583 w 5225091"/>
              <a:gd name="connsiteY0" fmla="*/ 10207 h 5084428"/>
              <a:gd name="connsiteX1" fmla="*/ 5224662 w 5225091"/>
              <a:gd name="connsiteY1" fmla="*/ 0 h 5084428"/>
              <a:gd name="connsiteX2" fmla="*/ 5218710 w 5225091"/>
              <a:gd name="connsiteY2" fmla="*/ 4148203 h 5084428"/>
              <a:gd name="connsiteX3" fmla="*/ 4301252 w 5225091"/>
              <a:gd name="connsiteY3" fmla="*/ 5083689 h 5084428"/>
              <a:gd name="connsiteX4" fmla="*/ 544 w 5225091"/>
              <a:gd name="connsiteY4" fmla="*/ 5084428 h 5084428"/>
              <a:gd name="connsiteX5" fmla="*/ 1583 w 5225091"/>
              <a:gd name="connsiteY5" fmla="*/ 10207 h 5084428"/>
              <a:gd name="connsiteX0" fmla="*/ 1583 w 5225091"/>
              <a:gd name="connsiteY0" fmla="*/ 10207 h 5151005"/>
              <a:gd name="connsiteX1" fmla="*/ 5224662 w 5225091"/>
              <a:gd name="connsiteY1" fmla="*/ 0 h 5151005"/>
              <a:gd name="connsiteX2" fmla="*/ 5218710 w 5225091"/>
              <a:gd name="connsiteY2" fmla="*/ 4177505 h 5151005"/>
              <a:gd name="connsiteX3" fmla="*/ 4301252 w 5225091"/>
              <a:gd name="connsiteY3" fmla="*/ 5083689 h 5151005"/>
              <a:gd name="connsiteX4" fmla="*/ 544 w 5225091"/>
              <a:gd name="connsiteY4" fmla="*/ 5084428 h 5151005"/>
              <a:gd name="connsiteX5" fmla="*/ 1583 w 5225091"/>
              <a:gd name="connsiteY5" fmla="*/ 10207 h 5151005"/>
              <a:gd name="connsiteX0" fmla="*/ 1583 w 5225091"/>
              <a:gd name="connsiteY0" fmla="*/ 10207 h 5151005"/>
              <a:gd name="connsiteX1" fmla="*/ 5224662 w 5225091"/>
              <a:gd name="connsiteY1" fmla="*/ 0 h 5151005"/>
              <a:gd name="connsiteX2" fmla="*/ 5218710 w 5225091"/>
              <a:gd name="connsiteY2" fmla="*/ 4177505 h 5151005"/>
              <a:gd name="connsiteX3" fmla="*/ 4301252 w 5225091"/>
              <a:gd name="connsiteY3" fmla="*/ 5083689 h 5151005"/>
              <a:gd name="connsiteX4" fmla="*/ 544 w 5225091"/>
              <a:gd name="connsiteY4" fmla="*/ 5084428 h 5151005"/>
              <a:gd name="connsiteX5" fmla="*/ 1583 w 5225091"/>
              <a:gd name="connsiteY5" fmla="*/ 10207 h 5151005"/>
              <a:gd name="connsiteX0" fmla="*/ 1583 w 5225091"/>
              <a:gd name="connsiteY0" fmla="*/ 10207 h 5084428"/>
              <a:gd name="connsiteX1" fmla="*/ 5224662 w 5225091"/>
              <a:gd name="connsiteY1" fmla="*/ 0 h 5084428"/>
              <a:gd name="connsiteX2" fmla="*/ 5218710 w 5225091"/>
              <a:gd name="connsiteY2" fmla="*/ 4177505 h 5084428"/>
              <a:gd name="connsiteX3" fmla="*/ 4301252 w 5225091"/>
              <a:gd name="connsiteY3" fmla="*/ 5083689 h 5084428"/>
              <a:gd name="connsiteX4" fmla="*/ 544 w 5225091"/>
              <a:gd name="connsiteY4" fmla="*/ 5084428 h 5084428"/>
              <a:gd name="connsiteX5" fmla="*/ 1583 w 5225091"/>
              <a:gd name="connsiteY5" fmla="*/ 10207 h 5084428"/>
              <a:gd name="connsiteX0" fmla="*/ 1583 w 5225091"/>
              <a:gd name="connsiteY0" fmla="*/ 10207 h 5084428"/>
              <a:gd name="connsiteX1" fmla="*/ 5224662 w 5225091"/>
              <a:gd name="connsiteY1" fmla="*/ 0 h 5084428"/>
              <a:gd name="connsiteX2" fmla="*/ 5218710 w 5225091"/>
              <a:gd name="connsiteY2" fmla="*/ 4177505 h 5084428"/>
              <a:gd name="connsiteX3" fmla="*/ 4301252 w 5225091"/>
              <a:gd name="connsiteY3" fmla="*/ 5083689 h 5084428"/>
              <a:gd name="connsiteX4" fmla="*/ 544 w 5225091"/>
              <a:gd name="connsiteY4" fmla="*/ 5084428 h 5084428"/>
              <a:gd name="connsiteX5" fmla="*/ 1583 w 5225091"/>
              <a:gd name="connsiteY5" fmla="*/ 10207 h 5084428"/>
              <a:gd name="connsiteX0" fmla="*/ 1583 w 5225091"/>
              <a:gd name="connsiteY0" fmla="*/ 10207 h 5156896"/>
              <a:gd name="connsiteX1" fmla="*/ 5224662 w 5225091"/>
              <a:gd name="connsiteY1" fmla="*/ 0 h 5156896"/>
              <a:gd name="connsiteX2" fmla="*/ 5218710 w 5225091"/>
              <a:gd name="connsiteY2" fmla="*/ 4097972 h 5156896"/>
              <a:gd name="connsiteX3" fmla="*/ 4301252 w 5225091"/>
              <a:gd name="connsiteY3" fmla="*/ 5083689 h 5156896"/>
              <a:gd name="connsiteX4" fmla="*/ 544 w 5225091"/>
              <a:gd name="connsiteY4" fmla="*/ 5084428 h 5156896"/>
              <a:gd name="connsiteX5" fmla="*/ 1583 w 5225091"/>
              <a:gd name="connsiteY5" fmla="*/ 10207 h 5156896"/>
              <a:gd name="connsiteX0" fmla="*/ 1583 w 5225091"/>
              <a:gd name="connsiteY0" fmla="*/ 10207 h 5156896"/>
              <a:gd name="connsiteX1" fmla="*/ 5224662 w 5225091"/>
              <a:gd name="connsiteY1" fmla="*/ 0 h 5156896"/>
              <a:gd name="connsiteX2" fmla="*/ 5218710 w 5225091"/>
              <a:gd name="connsiteY2" fmla="*/ 4097972 h 5156896"/>
              <a:gd name="connsiteX3" fmla="*/ 4301252 w 5225091"/>
              <a:gd name="connsiteY3" fmla="*/ 5083689 h 5156896"/>
              <a:gd name="connsiteX4" fmla="*/ 544 w 5225091"/>
              <a:gd name="connsiteY4" fmla="*/ 5084428 h 5156896"/>
              <a:gd name="connsiteX5" fmla="*/ 1583 w 5225091"/>
              <a:gd name="connsiteY5" fmla="*/ 10207 h 5156896"/>
              <a:gd name="connsiteX0" fmla="*/ 1583 w 5225091"/>
              <a:gd name="connsiteY0" fmla="*/ 10207 h 5154416"/>
              <a:gd name="connsiteX1" fmla="*/ 5224662 w 5225091"/>
              <a:gd name="connsiteY1" fmla="*/ 0 h 5154416"/>
              <a:gd name="connsiteX2" fmla="*/ 5218710 w 5225091"/>
              <a:gd name="connsiteY2" fmla="*/ 4131461 h 5154416"/>
              <a:gd name="connsiteX3" fmla="*/ 4301252 w 5225091"/>
              <a:gd name="connsiteY3" fmla="*/ 5083689 h 5154416"/>
              <a:gd name="connsiteX4" fmla="*/ 544 w 5225091"/>
              <a:gd name="connsiteY4" fmla="*/ 5084428 h 5154416"/>
              <a:gd name="connsiteX5" fmla="*/ 1583 w 5225091"/>
              <a:gd name="connsiteY5" fmla="*/ 10207 h 5154416"/>
              <a:gd name="connsiteX0" fmla="*/ 1583 w 5225091"/>
              <a:gd name="connsiteY0" fmla="*/ 10207 h 5154416"/>
              <a:gd name="connsiteX1" fmla="*/ 5224662 w 5225091"/>
              <a:gd name="connsiteY1" fmla="*/ 0 h 5154416"/>
              <a:gd name="connsiteX2" fmla="*/ 5218710 w 5225091"/>
              <a:gd name="connsiteY2" fmla="*/ 4131461 h 5154416"/>
              <a:gd name="connsiteX3" fmla="*/ 4301252 w 5225091"/>
              <a:gd name="connsiteY3" fmla="*/ 5083689 h 5154416"/>
              <a:gd name="connsiteX4" fmla="*/ 544 w 5225091"/>
              <a:gd name="connsiteY4" fmla="*/ 5084428 h 5154416"/>
              <a:gd name="connsiteX5" fmla="*/ 1583 w 5225091"/>
              <a:gd name="connsiteY5" fmla="*/ 10207 h 5154416"/>
              <a:gd name="connsiteX0" fmla="*/ 1583 w 5225091"/>
              <a:gd name="connsiteY0" fmla="*/ 10207 h 5084428"/>
              <a:gd name="connsiteX1" fmla="*/ 5224662 w 5225091"/>
              <a:gd name="connsiteY1" fmla="*/ 0 h 5084428"/>
              <a:gd name="connsiteX2" fmla="*/ 5218710 w 5225091"/>
              <a:gd name="connsiteY2" fmla="*/ 4131461 h 5084428"/>
              <a:gd name="connsiteX3" fmla="*/ 4301252 w 5225091"/>
              <a:gd name="connsiteY3" fmla="*/ 5083689 h 5084428"/>
              <a:gd name="connsiteX4" fmla="*/ 544 w 5225091"/>
              <a:gd name="connsiteY4" fmla="*/ 5084428 h 5084428"/>
              <a:gd name="connsiteX5" fmla="*/ 1583 w 5225091"/>
              <a:gd name="connsiteY5" fmla="*/ 10207 h 5084428"/>
              <a:gd name="connsiteX0" fmla="*/ 1583 w 5225091"/>
              <a:gd name="connsiteY0" fmla="*/ 10207 h 5084428"/>
              <a:gd name="connsiteX1" fmla="*/ 5224662 w 5225091"/>
              <a:gd name="connsiteY1" fmla="*/ 0 h 5084428"/>
              <a:gd name="connsiteX2" fmla="*/ 5218710 w 5225091"/>
              <a:gd name="connsiteY2" fmla="*/ 4131461 h 5084428"/>
              <a:gd name="connsiteX3" fmla="*/ 4301252 w 5225091"/>
              <a:gd name="connsiteY3" fmla="*/ 5083689 h 5084428"/>
              <a:gd name="connsiteX4" fmla="*/ 544 w 5225091"/>
              <a:gd name="connsiteY4" fmla="*/ 5084428 h 5084428"/>
              <a:gd name="connsiteX5" fmla="*/ 1583 w 5225091"/>
              <a:gd name="connsiteY5" fmla="*/ 10207 h 5084428"/>
              <a:gd name="connsiteX0" fmla="*/ 1583 w 5225022"/>
              <a:gd name="connsiteY0" fmla="*/ 10207 h 5169919"/>
              <a:gd name="connsiteX1" fmla="*/ 5224662 w 5225022"/>
              <a:gd name="connsiteY1" fmla="*/ 0 h 5169919"/>
              <a:gd name="connsiteX2" fmla="*/ 5216590 w 5225022"/>
              <a:gd name="connsiteY2" fmla="*/ 3922164 h 5169919"/>
              <a:gd name="connsiteX3" fmla="*/ 4301252 w 5225022"/>
              <a:gd name="connsiteY3" fmla="*/ 5083689 h 5169919"/>
              <a:gd name="connsiteX4" fmla="*/ 544 w 5225022"/>
              <a:gd name="connsiteY4" fmla="*/ 5084428 h 5169919"/>
              <a:gd name="connsiteX5" fmla="*/ 1583 w 5225022"/>
              <a:gd name="connsiteY5" fmla="*/ 10207 h 5169919"/>
              <a:gd name="connsiteX0" fmla="*/ 1583 w 5225352"/>
              <a:gd name="connsiteY0" fmla="*/ 10207 h 5170384"/>
              <a:gd name="connsiteX1" fmla="*/ 5224662 w 5225352"/>
              <a:gd name="connsiteY1" fmla="*/ 0 h 5170384"/>
              <a:gd name="connsiteX2" fmla="*/ 5222949 w 5225352"/>
              <a:gd name="connsiteY2" fmla="*/ 3915885 h 5170384"/>
              <a:gd name="connsiteX3" fmla="*/ 4301252 w 5225352"/>
              <a:gd name="connsiteY3" fmla="*/ 5083689 h 5170384"/>
              <a:gd name="connsiteX4" fmla="*/ 544 w 5225352"/>
              <a:gd name="connsiteY4" fmla="*/ 5084428 h 5170384"/>
              <a:gd name="connsiteX5" fmla="*/ 1583 w 5225352"/>
              <a:gd name="connsiteY5" fmla="*/ 10207 h 5170384"/>
              <a:gd name="connsiteX0" fmla="*/ 1583 w 5225352"/>
              <a:gd name="connsiteY0" fmla="*/ 10207 h 5170384"/>
              <a:gd name="connsiteX1" fmla="*/ 5224662 w 5225352"/>
              <a:gd name="connsiteY1" fmla="*/ 0 h 5170384"/>
              <a:gd name="connsiteX2" fmla="*/ 5222949 w 5225352"/>
              <a:gd name="connsiteY2" fmla="*/ 3915885 h 5170384"/>
              <a:gd name="connsiteX3" fmla="*/ 4301252 w 5225352"/>
              <a:gd name="connsiteY3" fmla="*/ 5083689 h 5170384"/>
              <a:gd name="connsiteX4" fmla="*/ 544 w 5225352"/>
              <a:gd name="connsiteY4" fmla="*/ 5084428 h 5170384"/>
              <a:gd name="connsiteX5" fmla="*/ 1583 w 5225352"/>
              <a:gd name="connsiteY5" fmla="*/ 10207 h 5170384"/>
              <a:gd name="connsiteX0" fmla="*/ 1583 w 5225352"/>
              <a:gd name="connsiteY0" fmla="*/ 10207 h 5084428"/>
              <a:gd name="connsiteX1" fmla="*/ 5224662 w 5225352"/>
              <a:gd name="connsiteY1" fmla="*/ 0 h 5084428"/>
              <a:gd name="connsiteX2" fmla="*/ 5222949 w 5225352"/>
              <a:gd name="connsiteY2" fmla="*/ 3915885 h 5084428"/>
              <a:gd name="connsiteX3" fmla="*/ 4301252 w 5225352"/>
              <a:gd name="connsiteY3" fmla="*/ 5083689 h 5084428"/>
              <a:gd name="connsiteX4" fmla="*/ 544 w 5225352"/>
              <a:gd name="connsiteY4" fmla="*/ 5084428 h 5084428"/>
              <a:gd name="connsiteX5" fmla="*/ 1583 w 5225352"/>
              <a:gd name="connsiteY5" fmla="*/ 10207 h 5084428"/>
              <a:gd name="connsiteX0" fmla="*/ 1583 w 5225352"/>
              <a:gd name="connsiteY0" fmla="*/ 10207 h 5084428"/>
              <a:gd name="connsiteX1" fmla="*/ 5224662 w 5225352"/>
              <a:gd name="connsiteY1" fmla="*/ 0 h 5084428"/>
              <a:gd name="connsiteX2" fmla="*/ 5222949 w 5225352"/>
              <a:gd name="connsiteY2" fmla="*/ 3915885 h 5084428"/>
              <a:gd name="connsiteX3" fmla="*/ 4301252 w 5225352"/>
              <a:gd name="connsiteY3" fmla="*/ 5083689 h 5084428"/>
              <a:gd name="connsiteX4" fmla="*/ 544 w 5225352"/>
              <a:gd name="connsiteY4" fmla="*/ 5084428 h 5084428"/>
              <a:gd name="connsiteX5" fmla="*/ 1583 w 5225352"/>
              <a:gd name="connsiteY5" fmla="*/ 10207 h 5084428"/>
              <a:gd name="connsiteX0" fmla="*/ 1583 w 5225352"/>
              <a:gd name="connsiteY0" fmla="*/ 10207 h 5084428"/>
              <a:gd name="connsiteX1" fmla="*/ 5224662 w 5225352"/>
              <a:gd name="connsiteY1" fmla="*/ 0 h 5084428"/>
              <a:gd name="connsiteX2" fmla="*/ 5222949 w 5225352"/>
              <a:gd name="connsiteY2" fmla="*/ 3915885 h 5084428"/>
              <a:gd name="connsiteX3" fmla="*/ 4301252 w 5225352"/>
              <a:gd name="connsiteY3" fmla="*/ 5083689 h 5084428"/>
              <a:gd name="connsiteX4" fmla="*/ 544 w 5225352"/>
              <a:gd name="connsiteY4" fmla="*/ 5084428 h 5084428"/>
              <a:gd name="connsiteX5" fmla="*/ 1583 w 5225352"/>
              <a:gd name="connsiteY5" fmla="*/ 10207 h 5084428"/>
              <a:gd name="connsiteX0" fmla="*/ 1583 w 5225191"/>
              <a:gd name="connsiteY0" fmla="*/ 10207 h 5156276"/>
              <a:gd name="connsiteX1" fmla="*/ 5224662 w 5225191"/>
              <a:gd name="connsiteY1" fmla="*/ 0 h 5156276"/>
              <a:gd name="connsiteX2" fmla="*/ 5220829 w 5225191"/>
              <a:gd name="connsiteY2" fmla="*/ 4106346 h 5156276"/>
              <a:gd name="connsiteX3" fmla="*/ 4301252 w 5225191"/>
              <a:gd name="connsiteY3" fmla="*/ 5083689 h 5156276"/>
              <a:gd name="connsiteX4" fmla="*/ 544 w 5225191"/>
              <a:gd name="connsiteY4" fmla="*/ 5084428 h 5156276"/>
              <a:gd name="connsiteX5" fmla="*/ 1583 w 5225191"/>
              <a:gd name="connsiteY5" fmla="*/ 10207 h 5156276"/>
              <a:gd name="connsiteX0" fmla="*/ 1583 w 5225191"/>
              <a:gd name="connsiteY0" fmla="*/ 10207 h 5157051"/>
              <a:gd name="connsiteX1" fmla="*/ 5224662 w 5225191"/>
              <a:gd name="connsiteY1" fmla="*/ 0 h 5157051"/>
              <a:gd name="connsiteX2" fmla="*/ 5220829 w 5225191"/>
              <a:gd name="connsiteY2" fmla="*/ 4095882 h 5157051"/>
              <a:gd name="connsiteX3" fmla="*/ 4301252 w 5225191"/>
              <a:gd name="connsiteY3" fmla="*/ 5083689 h 5157051"/>
              <a:gd name="connsiteX4" fmla="*/ 544 w 5225191"/>
              <a:gd name="connsiteY4" fmla="*/ 5084428 h 5157051"/>
              <a:gd name="connsiteX5" fmla="*/ 1583 w 5225191"/>
              <a:gd name="connsiteY5" fmla="*/ 10207 h 5157051"/>
              <a:gd name="connsiteX0" fmla="*/ 1583 w 5225191"/>
              <a:gd name="connsiteY0" fmla="*/ 10207 h 5157051"/>
              <a:gd name="connsiteX1" fmla="*/ 5224662 w 5225191"/>
              <a:gd name="connsiteY1" fmla="*/ 0 h 5157051"/>
              <a:gd name="connsiteX2" fmla="*/ 5220829 w 5225191"/>
              <a:gd name="connsiteY2" fmla="*/ 4095882 h 5157051"/>
              <a:gd name="connsiteX3" fmla="*/ 4301252 w 5225191"/>
              <a:gd name="connsiteY3" fmla="*/ 5083689 h 5157051"/>
              <a:gd name="connsiteX4" fmla="*/ 544 w 5225191"/>
              <a:gd name="connsiteY4" fmla="*/ 5084428 h 5157051"/>
              <a:gd name="connsiteX5" fmla="*/ 1583 w 5225191"/>
              <a:gd name="connsiteY5" fmla="*/ 10207 h 5157051"/>
              <a:gd name="connsiteX0" fmla="*/ 1583 w 5225352"/>
              <a:gd name="connsiteY0" fmla="*/ 10207 h 5154106"/>
              <a:gd name="connsiteX1" fmla="*/ 5224662 w 5225352"/>
              <a:gd name="connsiteY1" fmla="*/ 0 h 5154106"/>
              <a:gd name="connsiteX2" fmla="*/ 5222949 w 5225352"/>
              <a:gd name="connsiteY2" fmla="*/ 4135649 h 5154106"/>
              <a:gd name="connsiteX3" fmla="*/ 4301252 w 5225352"/>
              <a:gd name="connsiteY3" fmla="*/ 5083689 h 5154106"/>
              <a:gd name="connsiteX4" fmla="*/ 544 w 5225352"/>
              <a:gd name="connsiteY4" fmla="*/ 5084428 h 5154106"/>
              <a:gd name="connsiteX5" fmla="*/ 1583 w 5225352"/>
              <a:gd name="connsiteY5" fmla="*/ 10207 h 5154106"/>
              <a:gd name="connsiteX0" fmla="*/ 1583 w 5225352"/>
              <a:gd name="connsiteY0" fmla="*/ 10207 h 5084428"/>
              <a:gd name="connsiteX1" fmla="*/ 5224662 w 5225352"/>
              <a:gd name="connsiteY1" fmla="*/ 0 h 5084428"/>
              <a:gd name="connsiteX2" fmla="*/ 5222949 w 5225352"/>
              <a:gd name="connsiteY2" fmla="*/ 4135649 h 5084428"/>
              <a:gd name="connsiteX3" fmla="*/ 4301252 w 5225352"/>
              <a:gd name="connsiteY3" fmla="*/ 5083689 h 5084428"/>
              <a:gd name="connsiteX4" fmla="*/ 544 w 5225352"/>
              <a:gd name="connsiteY4" fmla="*/ 5084428 h 5084428"/>
              <a:gd name="connsiteX5" fmla="*/ 1583 w 5225352"/>
              <a:gd name="connsiteY5" fmla="*/ 10207 h 5084428"/>
              <a:gd name="connsiteX0" fmla="*/ 1583 w 5225352"/>
              <a:gd name="connsiteY0" fmla="*/ 10207 h 5084428"/>
              <a:gd name="connsiteX1" fmla="*/ 5224662 w 5225352"/>
              <a:gd name="connsiteY1" fmla="*/ 0 h 5084428"/>
              <a:gd name="connsiteX2" fmla="*/ 5222949 w 5225352"/>
              <a:gd name="connsiteY2" fmla="*/ 4135649 h 5084428"/>
              <a:gd name="connsiteX3" fmla="*/ 4324566 w 5225352"/>
              <a:gd name="connsiteY3" fmla="*/ 5083689 h 5084428"/>
              <a:gd name="connsiteX4" fmla="*/ 544 w 5225352"/>
              <a:gd name="connsiteY4" fmla="*/ 5084428 h 5084428"/>
              <a:gd name="connsiteX5" fmla="*/ 1583 w 5225352"/>
              <a:gd name="connsiteY5" fmla="*/ 10207 h 5084428"/>
              <a:gd name="connsiteX0" fmla="*/ 1583 w 5225352"/>
              <a:gd name="connsiteY0" fmla="*/ 10207 h 5084428"/>
              <a:gd name="connsiteX1" fmla="*/ 5224662 w 5225352"/>
              <a:gd name="connsiteY1" fmla="*/ 0 h 5084428"/>
              <a:gd name="connsiteX2" fmla="*/ 5222949 w 5225352"/>
              <a:gd name="connsiteY2" fmla="*/ 4135649 h 5084428"/>
              <a:gd name="connsiteX3" fmla="*/ 4324566 w 5225352"/>
              <a:gd name="connsiteY3" fmla="*/ 5083689 h 5084428"/>
              <a:gd name="connsiteX4" fmla="*/ 544 w 5225352"/>
              <a:gd name="connsiteY4" fmla="*/ 5084428 h 5084428"/>
              <a:gd name="connsiteX5" fmla="*/ 1583 w 5225352"/>
              <a:gd name="connsiteY5" fmla="*/ 10207 h 5084428"/>
              <a:gd name="connsiteX0" fmla="*/ 1583 w 5225352"/>
              <a:gd name="connsiteY0" fmla="*/ 10207 h 5084428"/>
              <a:gd name="connsiteX1" fmla="*/ 5224662 w 5225352"/>
              <a:gd name="connsiteY1" fmla="*/ 0 h 5084428"/>
              <a:gd name="connsiteX2" fmla="*/ 5222949 w 5225352"/>
              <a:gd name="connsiteY2" fmla="*/ 4135649 h 5084428"/>
              <a:gd name="connsiteX3" fmla="*/ 4324566 w 5225352"/>
              <a:gd name="connsiteY3" fmla="*/ 5083689 h 5084428"/>
              <a:gd name="connsiteX4" fmla="*/ 544 w 5225352"/>
              <a:gd name="connsiteY4" fmla="*/ 5084428 h 5084428"/>
              <a:gd name="connsiteX5" fmla="*/ 1583 w 5225352"/>
              <a:gd name="connsiteY5" fmla="*/ 10207 h 5084428"/>
              <a:gd name="connsiteX0" fmla="*/ 1583 w 5225658"/>
              <a:gd name="connsiteY0" fmla="*/ 10207 h 5164338"/>
              <a:gd name="connsiteX1" fmla="*/ 5224662 w 5225658"/>
              <a:gd name="connsiteY1" fmla="*/ 0 h 5164338"/>
              <a:gd name="connsiteX2" fmla="*/ 5225069 w 5225658"/>
              <a:gd name="connsiteY2" fmla="*/ 3997514 h 5164338"/>
              <a:gd name="connsiteX3" fmla="*/ 4324566 w 5225658"/>
              <a:gd name="connsiteY3" fmla="*/ 5083689 h 5164338"/>
              <a:gd name="connsiteX4" fmla="*/ 544 w 5225658"/>
              <a:gd name="connsiteY4" fmla="*/ 5084428 h 5164338"/>
              <a:gd name="connsiteX5" fmla="*/ 1583 w 5225658"/>
              <a:gd name="connsiteY5" fmla="*/ 10207 h 5164338"/>
              <a:gd name="connsiteX0" fmla="*/ 1583 w 5225659"/>
              <a:gd name="connsiteY0" fmla="*/ 10207 h 5157051"/>
              <a:gd name="connsiteX1" fmla="*/ 5224662 w 5225659"/>
              <a:gd name="connsiteY1" fmla="*/ 0 h 5157051"/>
              <a:gd name="connsiteX2" fmla="*/ 5225070 w 5225659"/>
              <a:gd name="connsiteY2" fmla="*/ 4095884 h 5157051"/>
              <a:gd name="connsiteX3" fmla="*/ 4324566 w 5225659"/>
              <a:gd name="connsiteY3" fmla="*/ 5083689 h 5157051"/>
              <a:gd name="connsiteX4" fmla="*/ 544 w 5225659"/>
              <a:gd name="connsiteY4" fmla="*/ 5084428 h 5157051"/>
              <a:gd name="connsiteX5" fmla="*/ 1583 w 5225659"/>
              <a:gd name="connsiteY5" fmla="*/ 10207 h 5157051"/>
              <a:gd name="connsiteX0" fmla="*/ 1583 w 5225659"/>
              <a:gd name="connsiteY0" fmla="*/ 10207 h 5157051"/>
              <a:gd name="connsiteX1" fmla="*/ 5224662 w 5225659"/>
              <a:gd name="connsiteY1" fmla="*/ 0 h 5157051"/>
              <a:gd name="connsiteX2" fmla="*/ 5225070 w 5225659"/>
              <a:gd name="connsiteY2" fmla="*/ 4095884 h 5157051"/>
              <a:gd name="connsiteX3" fmla="*/ 4324566 w 5225659"/>
              <a:gd name="connsiteY3" fmla="*/ 5083689 h 5157051"/>
              <a:gd name="connsiteX4" fmla="*/ 544 w 5225659"/>
              <a:gd name="connsiteY4" fmla="*/ 5084428 h 5157051"/>
              <a:gd name="connsiteX5" fmla="*/ 1583 w 5225659"/>
              <a:gd name="connsiteY5" fmla="*/ 10207 h 5157051"/>
              <a:gd name="connsiteX0" fmla="*/ 1583 w 5225659"/>
              <a:gd name="connsiteY0" fmla="*/ 10207 h 5084427"/>
              <a:gd name="connsiteX1" fmla="*/ 5224662 w 5225659"/>
              <a:gd name="connsiteY1" fmla="*/ 0 h 5084427"/>
              <a:gd name="connsiteX2" fmla="*/ 5225070 w 5225659"/>
              <a:gd name="connsiteY2" fmla="*/ 4095884 h 5084427"/>
              <a:gd name="connsiteX3" fmla="*/ 4324566 w 5225659"/>
              <a:gd name="connsiteY3" fmla="*/ 5083689 h 5084427"/>
              <a:gd name="connsiteX4" fmla="*/ 544 w 5225659"/>
              <a:gd name="connsiteY4" fmla="*/ 5084428 h 5084427"/>
              <a:gd name="connsiteX5" fmla="*/ 1583 w 5225659"/>
              <a:gd name="connsiteY5" fmla="*/ 10207 h 5084427"/>
              <a:gd name="connsiteX0" fmla="*/ 1583 w 5225659"/>
              <a:gd name="connsiteY0" fmla="*/ 10207 h 5084428"/>
              <a:gd name="connsiteX1" fmla="*/ 5224662 w 5225659"/>
              <a:gd name="connsiteY1" fmla="*/ 0 h 5084428"/>
              <a:gd name="connsiteX2" fmla="*/ 5225070 w 5225659"/>
              <a:gd name="connsiteY2" fmla="*/ 4095884 h 5084428"/>
              <a:gd name="connsiteX3" fmla="*/ 4324566 w 5225659"/>
              <a:gd name="connsiteY3" fmla="*/ 5083689 h 5084428"/>
              <a:gd name="connsiteX4" fmla="*/ 544 w 5225659"/>
              <a:gd name="connsiteY4" fmla="*/ 5084428 h 5084428"/>
              <a:gd name="connsiteX5" fmla="*/ 1583 w 5225659"/>
              <a:gd name="connsiteY5" fmla="*/ 10207 h 5084428"/>
              <a:gd name="connsiteX0" fmla="*/ 1583 w 5225659"/>
              <a:gd name="connsiteY0" fmla="*/ 10207 h 5151779"/>
              <a:gd name="connsiteX1" fmla="*/ 5224662 w 5225659"/>
              <a:gd name="connsiteY1" fmla="*/ 0 h 5151779"/>
              <a:gd name="connsiteX2" fmla="*/ 5225071 w 5225659"/>
              <a:gd name="connsiteY2" fmla="*/ 4167045 h 5151779"/>
              <a:gd name="connsiteX3" fmla="*/ 4324566 w 5225659"/>
              <a:gd name="connsiteY3" fmla="*/ 5083689 h 5151779"/>
              <a:gd name="connsiteX4" fmla="*/ 544 w 5225659"/>
              <a:gd name="connsiteY4" fmla="*/ 5084428 h 5151779"/>
              <a:gd name="connsiteX5" fmla="*/ 1583 w 5225659"/>
              <a:gd name="connsiteY5" fmla="*/ 10207 h 5151779"/>
              <a:gd name="connsiteX0" fmla="*/ 1583 w 5225659"/>
              <a:gd name="connsiteY0" fmla="*/ 10207 h 5151780"/>
              <a:gd name="connsiteX1" fmla="*/ 5224662 w 5225659"/>
              <a:gd name="connsiteY1" fmla="*/ 0 h 5151780"/>
              <a:gd name="connsiteX2" fmla="*/ 5225071 w 5225659"/>
              <a:gd name="connsiteY2" fmla="*/ 4167045 h 5151780"/>
              <a:gd name="connsiteX3" fmla="*/ 4324566 w 5225659"/>
              <a:gd name="connsiteY3" fmla="*/ 5083689 h 5151780"/>
              <a:gd name="connsiteX4" fmla="*/ 544 w 5225659"/>
              <a:gd name="connsiteY4" fmla="*/ 5084428 h 5151780"/>
              <a:gd name="connsiteX5" fmla="*/ 1583 w 5225659"/>
              <a:gd name="connsiteY5" fmla="*/ 10207 h 5151780"/>
              <a:gd name="connsiteX0" fmla="*/ 1583 w 5225659"/>
              <a:gd name="connsiteY0" fmla="*/ 10207 h 5084429"/>
              <a:gd name="connsiteX1" fmla="*/ 5224662 w 5225659"/>
              <a:gd name="connsiteY1" fmla="*/ 0 h 5084429"/>
              <a:gd name="connsiteX2" fmla="*/ 5225071 w 5225659"/>
              <a:gd name="connsiteY2" fmla="*/ 4167045 h 5084429"/>
              <a:gd name="connsiteX3" fmla="*/ 4324566 w 5225659"/>
              <a:gd name="connsiteY3" fmla="*/ 5083689 h 5084429"/>
              <a:gd name="connsiteX4" fmla="*/ 544 w 5225659"/>
              <a:gd name="connsiteY4" fmla="*/ 5084428 h 5084429"/>
              <a:gd name="connsiteX5" fmla="*/ 1583 w 5225659"/>
              <a:gd name="connsiteY5" fmla="*/ 10207 h 5084429"/>
              <a:gd name="connsiteX0" fmla="*/ 1583 w 5225659"/>
              <a:gd name="connsiteY0" fmla="*/ 10207 h 5084428"/>
              <a:gd name="connsiteX1" fmla="*/ 5224662 w 5225659"/>
              <a:gd name="connsiteY1" fmla="*/ 0 h 5084428"/>
              <a:gd name="connsiteX2" fmla="*/ 5225071 w 5225659"/>
              <a:gd name="connsiteY2" fmla="*/ 4167045 h 5084428"/>
              <a:gd name="connsiteX3" fmla="*/ 4324566 w 5225659"/>
              <a:gd name="connsiteY3" fmla="*/ 5083689 h 5084428"/>
              <a:gd name="connsiteX4" fmla="*/ 544 w 5225659"/>
              <a:gd name="connsiteY4" fmla="*/ 5084428 h 5084428"/>
              <a:gd name="connsiteX5" fmla="*/ 1583 w 5225659"/>
              <a:gd name="connsiteY5" fmla="*/ 10207 h 508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5659" h="5084428">
                <a:moveTo>
                  <a:pt x="1583" y="10207"/>
                </a:moveTo>
                <a:lnTo>
                  <a:pt x="5224662" y="0"/>
                </a:lnTo>
                <a:cubicBezTo>
                  <a:pt x="5227204" y="1248127"/>
                  <a:pt x="5223948" y="3691726"/>
                  <a:pt x="5225071" y="4167045"/>
                </a:cubicBezTo>
                <a:cubicBezTo>
                  <a:pt x="5229019" y="4481361"/>
                  <a:pt x="5121139" y="5079393"/>
                  <a:pt x="4324566" y="5083689"/>
                </a:cubicBezTo>
                <a:lnTo>
                  <a:pt x="544" y="5084428"/>
                </a:lnTo>
                <a:cubicBezTo>
                  <a:pt x="5572" y="3396807"/>
                  <a:pt x="-3445" y="1697828"/>
                  <a:pt x="1583" y="10207"/>
                </a:cubicBezTo>
                <a:close/>
              </a:path>
            </a:pathLst>
          </a:custGeom>
          <a:solidFill>
            <a:schemeClr val="accent5">
              <a:lumMod val="50000"/>
              <a:alpha val="36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9051BA-40AD-5C58-F17A-0087EAB6A1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4497143"/>
            <a:ext cx="1476164" cy="6482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86772D0-F834-76EA-1B93-45E369D79B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40242"/>
            <a:ext cx="9144000" cy="140131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77B6AD0-B8EF-CB5C-DA23-29C4C66D6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D6D84DF-4F28-8920-B114-A229A5482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D829ECC5-8E41-4303-A99E-F13DB18FA41A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7C9339F-6400-6C39-93F6-9DC0457F96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09209DA7-37DB-BAE1-D05D-E8481BA62E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166845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orient="horz" pos="509">
          <p15:clr>
            <a:srgbClr val="FBAE40"/>
          </p15:clr>
        </p15:guide>
        <p15:guide id="5" pos="2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ZHead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559" y="276310"/>
            <a:ext cx="8477101" cy="706699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Bildthema</a:t>
            </a:r>
            <a:br>
              <a:rPr lang="de-DE" dirty="0"/>
            </a:br>
            <a:r>
              <a:rPr lang="de-DE" dirty="0"/>
              <a:t>2te Zeile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7560" y="1250191"/>
            <a:ext cx="3900749" cy="2881670"/>
          </a:xfrm>
        </p:spPr>
        <p:txBody>
          <a:bodyPr lIns="0" tIns="0" rIns="0" bIns="3600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9051BA-40AD-5C58-F17A-0087EAB6A1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4497143"/>
            <a:ext cx="1476164" cy="6482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86772D0-F834-76EA-1B93-45E369D79B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40242"/>
            <a:ext cx="9144000" cy="14013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1FC7B27-4E8D-29D4-4407-34967898CC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5" y="4495203"/>
            <a:ext cx="1476164" cy="648297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9E6551D-34AD-6C09-34BE-AC7B7C7A8F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248769"/>
            <a:ext cx="3921071" cy="2872855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defRPr sz="1200">
                <a:latin typeface="+mn-lt"/>
              </a:defRPr>
            </a:lvl1pPr>
          </a:lstStyle>
          <a:p>
            <a:pPr lvl="0"/>
            <a:r>
              <a:rPr lang="de-DE" dirty="0"/>
              <a:t>Text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054B49-23CC-55F2-19C3-4CCD27758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4497143"/>
            <a:ext cx="1476164" cy="64829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9FF89D8-7465-AE2B-B9E0-ED1A5573AF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40242"/>
            <a:ext cx="9144000" cy="14013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B4A8984-83F3-7E16-835C-C2CEFBF5E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8471FC6B-387B-DA0E-2205-D9CBCD254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29DED083-7136-4822-985C-CC402C20986A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AC1EF614-896E-6866-EF21-F2B4FDE6FE0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1CA50E7E-4B5F-C520-48CE-C6B127BE78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425592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orient="horz" pos="509">
          <p15:clr>
            <a:srgbClr val="FBAE40"/>
          </p15:clr>
        </p15:guide>
        <p15:guide id="5" pos="204">
          <p15:clr>
            <a:srgbClr val="FBAE40"/>
          </p15:clr>
        </p15:guide>
        <p15:guide id="6" orient="horz" pos="89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Z_Head_T1_links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C16631-C64B-98DD-5958-21162FB44A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C70635-BB2D-E323-3762-8163D3C5FF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5863" y="4505696"/>
            <a:ext cx="1452273" cy="637804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51C6F77-AEA9-62BD-D177-27BEF14C6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974797"/>
            <a:ext cx="3960813" cy="3075047"/>
          </a:xfrm>
          <a:solidFill>
            <a:srgbClr val="FDDFF3">
              <a:alpha val="67000"/>
            </a:srgb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BC4064-955B-C3DE-73C8-0CB1C8DE11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972582"/>
            <a:ext cx="3666124" cy="308080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B7BC5F1-A0C8-ADB5-D0CA-E7DDC9FFF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1B90B41F-BEBF-493A-B23E-8501E86ABD45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BE437197-89D3-ADE6-4A35-77795D9359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5209933E-BAA3-695E-0F0B-3519C8779B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2844372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Z_Head_T1_links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C16631-C64B-98DD-5958-21162FB44A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C70635-BB2D-E323-3762-8163D3C5FF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5863" y="4505696"/>
            <a:ext cx="1452273" cy="637804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51C6F77-AEA9-62BD-D177-27BEF14C6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978208"/>
            <a:ext cx="3960813" cy="3075047"/>
          </a:xfrm>
          <a:solidFill>
            <a:srgbClr val="FDDFF3">
              <a:alpha val="67000"/>
            </a:srgb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BC4064-955B-C3DE-73C8-0CB1C8DE11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972582"/>
            <a:ext cx="3666124" cy="308762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FDD411-F8A5-ECD4-2EDE-15378A6024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22837EB9-03BD-D1ED-0E6A-7DD3672C1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A9E47A97-BAD6-44A9-878F-0BF494B47EB6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1A4B7574-8B74-3D03-FEC0-0248730045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53AE9319-6705-7210-46A8-A74445AC57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4243981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Z_Head_T2_links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C16631-C64B-98DD-5958-21162FB44A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C70635-BB2D-E323-3762-8163D3C5FF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5863" y="4505696"/>
            <a:ext cx="1452273" cy="63780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CBF7585-D634-C106-CE74-8F3CCB71D6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980602"/>
            <a:ext cx="3666124" cy="307960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7" name="Bildplatzhalter 9">
            <a:extLst>
              <a:ext uri="{FF2B5EF4-FFF2-40B4-BE49-F238E27FC236}">
                <a16:creationId xmlns:a16="http://schemas.microsoft.com/office/drawing/2014/main" id="{357E3364-FC72-7D9C-F76E-65F548413D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978208"/>
            <a:ext cx="3960813" cy="3075047"/>
          </a:xfrm>
          <a:solidFill>
            <a:srgbClr val="FDDFF3">
              <a:alpha val="67000"/>
            </a:srgb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8071E043-376E-BC1F-BC72-DE9D73388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D4051114-2A4E-4656-9E94-947E82BD23A0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7C374BD8-AF2A-3A17-3F2F-77A09188C6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2144820-6FD3-572A-6B12-B96B90B388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2790058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Z_Head_T2_links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C16631-C64B-98DD-5958-21162FB44A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C70635-BB2D-E323-3762-8163D3C5FF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5863" y="4505696"/>
            <a:ext cx="1452273" cy="63780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CBF7585-D634-C106-CE74-8F3CCB71D6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980698"/>
            <a:ext cx="3666124" cy="308633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4F9404-2A2D-D272-72F7-51AAC7975C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sp>
        <p:nvSpPr>
          <p:cNvPr id="2" name="Bildplatzhalter 9">
            <a:extLst>
              <a:ext uri="{FF2B5EF4-FFF2-40B4-BE49-F238E27FC236}">
                <a16:creationId xmlns:a16="http://schemas.microsoft.com/office/drawing/2014/main" id="{A80BCAC1-FFD9-7AA3-C39A-4285E39802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978208"/>
            <a:ext cx="3960813" cy="3075047"/>
          </a:xfrm>
          <a:solidFill>
            <a:srgbClr val="FDDFF3">
              <a:alpha val="67000"/>
            </a:srgb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5219A587-4AE7-2B29-2589-2769AF75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320E3D50-8BE1-4E63-ACC7-FA52FFC6B146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90A63275-9E6B-D851-15D8-3A3E3C64DA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208AD1ED-06E3-4559-88A4-F9C914B823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2949544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Z_Head_T3_links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C16631-C64B-98DD-5958-21162FB44A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C70635-BB2D-E323-3762-8163D3C5FF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5863" y="4505696"/>
            <a:ext cx="1452273" cy="63780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6F07989-C85C-C6A5-9C64-6487DBD2A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984756"/>
            <a:ext cx="3666124" cy="306862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3" name="Bildplatzhalter 9">
            <a:extLst>
              <a:ext uri="{FF2B5EF4-FFF2-40B4-BE49-F238E27FC236}">
                <a16:creationId xmlns:a16="http://schemas.microsoft.com/office/drawing/2014/main" id="{6320C521-EB54-AD16-0D80-238C87CC3B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978208"/>
            <a:ext cx="3960813" cy="3075047"/>
          </a:xfrm>
          <a:solidFill>
            <a:srgbClr val="FDDFF3">
              <a:alpha val="67000"/>
            </a:srgb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784103B-C1A7-3CED-BF0F-3DE456561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CDE60B27-86A8-4CA5-B3FF-7265E99A45E5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AA2E2908-C373-302E-B0B0-FAD22ADAAE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9FF460D7-DA59-4E92-8C01-54FCC664A7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2329698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Z_Head_T3_links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C16631-C64B-98DD-5958-21162FB44A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AC70635-BB2D-E323-3762-8163D3C5FF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5863" y="4505696"/>
            <a:ext cx="1452273" cy="63780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6F07989-C85C-C6A5-9C64-6487DBD2A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981344"/>
            <a:ext cx="3666124" cy="307886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35FCD8-8B4B-28A3-873E-2923A7993C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sp>
        <p:nvSpPr>
          <p:cNvPr id="2" name="Bildplatzhalter 9">
            <a:extLst>
              <a:ext uri="{FF2B5EF4-FFF2-40B4-BE49-F238E27FC236}">
                <a16:creationId xmlns:a16="http://schemas.microsoft.com/office/drawing/2014/main" id="{0FAD176D-C479-66A8-70DB-D6AB13904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978208"/>
            <a:ext cx="3960813" cy="3075047"/>
          </a:xfrm>
          <a:solidFill>
            <a:srgbClr val="FDDFF3">
              <a:alpha val="67000"/>
            </a:srgb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867100E-B124-0189-6932-A758F39C1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6FE1DCB-8A09-49AD-848B-BC16D4711E3E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6BFE904C-FE29-92FF-AFC8-646FAE41A1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B34213A-C38F-97BF-0988-F50500E030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854276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halb_Bild_Va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283D255-93A4-9CE8-5809-128BFD2BA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0"/>
          <a:stretch/>
        </p:blipFill>
        <p:spPr>
          <a:xfrm>
            <a:off x="0" y="2859088"/>
            <a:ext cx="9144000" cy="2284412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F0A9D0B-7B5C-985B-E960-632AFCF42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59782"/>
          </a:xfrm>
          <a:solidFill>
            <a:srgbClr val="FDDFF3">
              <a:alpha val="49000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3147814"/>
            <a:ext cx="7921625" cy="924528"/>
          </a:xfrm>
        </p:spPr>
        <p:txBody>
          <a:bodyPr lIns="0" tIns="0" rIns="0" bIns="36000" anchor="b">
            <a:noAutofit/>
          </a:bodyPr>
          <a:lstStyle>
            <a:lvl1pPr algn="l">
              <a:lnSpc>
                <a:spcPts val="37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4116164"/>
            <a:ext cx="7921625" cy="683158"/>
          </a:xfrm>
        </p:spPr>
        <p:txBody>
          <a:bodyPr lIns="0" tIns="0" rIns="0" bIns="36000"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41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Z_Head_UB_fett_T2_AUFZ_S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344DD9-A472-3154-D3A0-374E4E3B5F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390757-8C12-55F6-ECF9-CED7E3BB5F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1148417"/>
            <a:ext cx="7921625" cy="285154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defRPr sz="1700"/>
            </a:lvl1pPr>
            <a:lvl4pPr>
              <a:lnSpc>
                <a:spcPts val="2100"/>
              </a:lnSpc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306B91-9D26-4C24-EA55-04A5958C52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9FF71BB-73A3-A77D-FA61-2ED211BCB2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5863" y="4505696"/>
            <a:ext cx="1452273" cy="637804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561BF075-43E1-3D6A-A404-5A42F274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5CF9DD6-6508-469F-813F-5DFF22F61083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0612DAE-3DFA-50B9-19BE-CEB26F3369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E59E5385-B3E2-E15B-5DEA-C42F230A2E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23890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Z_Head_UB_fett_T2_AUFZ_S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390757-8C12-55F6-ECF9-CED7E3BB5F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1148417"/>
            <a:ext cx="7921625" cy="285154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defRPr sz="1700"/>
            </a:lvl1pPr>
            <a:lvl4pPr>
              <a:lnSpc>
                <a:spcPts val="2100"/>
              </a:lnSpc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306B91-9D26-4C24-EA55-04A5958C52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9FF71BB-73A3-A77D-FA61-2ED211BCB2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5863" y="4505696"/>
            <a:ext cx="1452273" cy="6378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3E6CC1-6296-EA36-096B-6AB9CC9EC6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E853888-781F-1B1A-4E99-0D799C343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12A87A81-D1F3-47A2-8D13-4212CB322F3F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9AF07DB-8CB8-960D-B164-DBD11DD437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A32B2B9A-14FA-5885-2AE4-226F848020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858502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UB_fett_T2_AUFZ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344DD9-A472-3154-D3A0-374E4E3B5F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390757-8C12-55F6-ECF9-CED7E3BB5F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1148417"/>
            <a:ext cx="3648789" cy="285154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defRPr sz="1700"/>
            </a:lvl1pPr>
            <a:lvl4pPr>
              <a:lnSpc>
                <a:spcPts val="2100"/>
              </a:lnSpc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extplatzhalter 4">
            <a:extLst>
              <a:ext uri="{FF2B5EF4-FFF2-40B4-BE49-F238E27FC236}">
                <a16:creationId xmlns:a16="http://schemas.microsoft.com/office/drawing/2014/main" id="{32831649-2F8D-B3CA-98F7-E7570C2696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4024" y="1145979"/>
            <a:ext cx="3648789" cy="285154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defRPr sz="1700"/>
            </a:lvl1pPr>
            <a:lvl4pPr>
              <a:lnSpc>
                <a:spcPts val="2100"/>
              </a:lnSpc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2EA431-00A5-A799-CC5C-4CB2E9D7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6780E96-5760-0528-1193-FC55C70624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6ED7E62-8F17-77E2-CD14-29AC64F4A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E0F45989-2D05-427D-9A11-23EBB5262B27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387ECF1C-7FF0-6345-7190-BB7D568E5F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2E8940B5-3E44-47F3-C0E8-AD936CD099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2275640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UB_fett_T2_AUFZ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390757-8C12-55F6-ECF9-CED7E3BB5F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1148417"/>
            <a:ext cx="3648789" cy="285154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defRPr sz="1700"/>
            </a:lvl1pPr>
            <a:lvl4pPr>
              <a:lnSpc>
                <a:spcPts val="2100"/>
              </a:lnSpc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Textplatzhalter 4">
            <a:extLst>
              <a:ext uri="{FF2B5EF4-FFF2-40B4-BE49-F238E27FC236}">
                <a16:creationId xmlns:a16="http://schemas.microsoft.com/office/drawing/2014/main" id="{32831649-2F8D-B3CA-98F7-E7570C2696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4024" y="1145979"/>
            <a:ext cx="3648789" cy="2851541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defRPr sz="1700"/>
            </a:lvl1pPr>
            <a:lvl4pPr>
              <a:lnSpc>
                <a:spcPts val="2100"/>
              </a:lnSpc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2EA431-00A5-A799-CC5C-4CB2E9D7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3E38A8-D96C-D4E2-B377-33D194DDCD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21E1E40-0B33-5D31-52D2-40F97A8138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CC7457D3-FC14-C089-86BF-E748D5A8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9DCA7B1F-3127-45E9-BB73-7D5B81FA80E6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5C2626E5-6C17-43D2-1793-A4789A2E96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BB09F0E9-E202-ACF9-FB53-D1361C6CF7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970708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AUFZ_T1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189" y="775722"/>
            <a:ext cx="3492778" cy="3527591"/>
          </a:xfrm>
        </p:spPr>
        <p:txBody>
          <a:bodyPr lIns="0" tIns="0" rIns="0" bIns="36000" anchor="ctr" anchorCtr="0">
            <a:noAutofit/>
          </a:bodyPr>
          <a:lstStyle>
            <a:lvl1pPr marL="171450" indent="-171450" algn="l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C16631-C64B-98DD-5958-21162FB44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51C6F77-AEA9-62BD-D177-27BEF14C6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950913"/>
            <a:ext cx="3960813" cy="3075047"/>
          </a:xfrm>
          <a:solidFill>
            <a:srgbClr val="FDDFF3">
              <a:alpha val="67000"/>
            </a:srgbClr>
          </a:solidFill>
        </p:spPr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6C2747C-A7D5-E69F-6250-8260F047D8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A7A34DC2-E5C7-BA4E-74DC-B168271A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E584934C-327F-4FEC-AFC4-E52B7FAC9A77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69345E45-E2A4-08C1-44E0-FD4A154654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2526C25C-B284-1017-A20B-5CFA45EFBB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4178637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AUFZ_T1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189" y="775722"/>
            <a:ext cx="3492778" cy="3527591"/>
          </a:xfrm>
        </p:spPr>
        <p:txBody>
          <a:bodyPr lIns="0" tIns="0" rIns="0" bIns="36000" anchor="ctr" anchorCtr="0">
            <a:noAutofit/>
          </a:bodyPr>
          <a:lstStyle>
            <a:lvl1pPr marL="171450" indent="-171450" algn="l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C16631-C64B-98DD-5958-21162FB44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51C6F77-AEA9-62BD-D177-27BEF14C6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950913"/>
            <a:ext cx="3960813" cy="3075047"/>
          </a:xfrm>
          <a:solidFill>
            <a:srgbClr val="FDDFF3">
              <a:alpha val="67000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0D4844-0A0C-C5B4-FD75-D153F2944B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04BC75-4E86-6C18-9075-4D943BB182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022BFC0-65BB-CD56-1433-E972A4074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C7CB1663-5736-4316-8FA6-3F32448A748F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3CC9379B-8F63-DB28-8CE8-D605F0830B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40937C2C-3C62-14AA-54DD-7F08B9B76C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37998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AUFZ_T2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189" y="775722"/>
            <a:ext cx="3492778" cy="3527591"/>
          </a:xfrm>
        </p:spPr>
        <p:txBody>
          <a:bodyPr lIns="0" tIns="0" rIns="0" bIns="36000" anchor="ctr" anchorCtr="0">
            <a:noAutofit/>
          </a:bodyPr>
          <a:lstStyle>
            <a:lvl1pPr marL="171450" indent="-171450" algn="l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C16631-C64B-98DD-5958-21162FB44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51C6F77-AEA9-62BD-D177-27BEF14C6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950913"/>
            <a:ext cx="3960813" cy="3075047"/>
          </a:xfrm>
          <a:solidFill>
            <a:srgbClr val="FDDFF3">
              <a:alpha val="67000"/>
            </a:srgbClr>
          </a:solidFill>
        </p:spPr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5CB530-6899-D653-8296-A450DDB72D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6362082-C088-0E5E-E42D-B3183796B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C2A6345E-4B7C-452C-8A87-F066E2CC715F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F9AF3EB-1E64-F95E-15E0-C79EB87FF5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54F587C-9293-A3E5-9CBC-E9938C31B7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550400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AUFZ_T2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189" y="775722"/>
            <a:ext cx="3492778" cy="3527591"/>
          </a:xfrm>
        </p:spPr>
        <p:txBody>
          <a:bodyPr lIns="0" tIns="0" rIns="0" bIns="36000" anchor="ctr" anchorCtr="0">
            <a:noAutofit/>
          </a:bodyPr>
          <a:lstStyle>
            <a:lvl1pPr marL="171450" indent="-171450" algn="l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C16631-C64B-98DD-5958-21162FB44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51C6F77-AEA9-62BD-D177-27BEF14C6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950913"/>
            <a:ext cx="3960813" cy="3075047"/>
          </a:xfrm>
          <a:solidFill>
            <a:srgbClr val="FDDFF3">
              <a:alpha val="67000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CFEEAA-C54D-39B3-793E-1B4B2BFC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60ED180-98B9-D6A2-F26A-4500697AD1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BCD39F8F-8177-F441-8487-075D0A3DC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FE83A9EA-ABE8-42C2-9533-04CC9A6CFF16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D5625CD4-0092-B3FA-9743-E779CDB0DA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EF4ECE4-A794-F70A-38AC-C9537ADC3F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05157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AUFZ_T3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189" y="775722"/>
            <a:ext cx="3492778" cy="3527591"/>
          </a:xfrm>
        </p:spPr>
        <p:txBody>
          <a:bodyPr lIns="0" tIns="0" rIns="0" bIns="36000" anchor="ctr" anchorCtr="0">
            <a:noAutofit/>
          </a:bodyPr>
          <a:lstStyle>
            <a:lvl1pPr marL="171450" indent="-171450" algn="l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C16631-C64B-98DD-5958-21162FB44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51C6F77-AEA9-62BD-D177-27BEF14C6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950913"/>
            <a:ext cx="3960813" cy="3075047"/>
          </a:xfrm>
          <a:solidFill>
            <a:srgbClr val="FDDFF3">
              <a:alpha val="67000"/>
            </a:srgbClr>
          </a:solidFill>
        </p:spPr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C6E85E-7BA2-FBD7-32A5-25ADDEE3D0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52AA7DF9-EE53-6FA5-C7B3-FEC9D7FCF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67D01C65-8911-48D9-81FF-863D379763D7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45BFFCE9-4928-EBFE-1F00-1DB5AC1603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7B9645-A1F7-7F96-6CF3-AA08BA3CD2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2421825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AUFZ_T3_Bild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189" y="775722"/>
            <a:ext cx="3492778" cy="3527591"/>
          </a:xfrm>
        </p:spPr>
        <p:txBody>
          <a:bodyPr lIns="0" tIns="0" rIns="0" bIns="36000" anchor="ctr" anchorCtr="0">
            <a:noAutofit/>
          </a:bodyPr>
          <a:lstStyle>
            <a:lvl1pPr marL="171450" indent="-171450" algn="l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C16631-C64B-98DD-5958-21162FB44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51C6F77-AEA9-62BD-D177-27BEF14C6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950913"/>
            <a:ext cx="3960813" cy="3075047"/>
          </a:xfrm>
          <a:solidFill>
            <a:srgbClr val="FDDFF3">
              <a:alpha val="67000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83612B-0EAC-85F1-97F4-2E13ADDB8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3C01520-2AFE-075A-1650-1A4B0E148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50404B9-AAA3-789F-C450-D06D2CFB8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30CB546A-8B6C-4D09-94F1-2B297780AAA6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E7197675-9F10-0A0E-F3FE-5928A920F7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B171E931-E061-F976-8525-36DE29BABF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473568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halb_Bild_Va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F55B505-A40F-0848-805B-CCDC3D54B886}"/>
              </a:ext>
            </a:extLst>
          </p:cNvPr>
          <p:cNvSpPr/>
          <p:nvPr userDrawn="1"/>
        </p:nvSpPr>
        <p:spPr>
          <a:xfrm>
            <a:off x="0" y="2571750"/>
            <a:ext cx="9144000" cy="2124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1B0888-C364-2CD5-A774-A97519FDE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182"/>
            <a:ext cx="9144000" cy="14013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D3BFA3E-9148-3D85-2807-CD18A01028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62" y="4505696"/>
            <a:ext cx="1452275" cy="637804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F0A9D0B-7B5C-985B-E960-632AFCF42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571750"/>
          </a:xfrm>
          <a:solidFill>
            <a:srgbClr val="FDDFF3">
              <a:alpha val="49000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2803397"/>
            <a:ext cx="7921625" cy="924528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37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Zeile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188" y="3798583"/>
            <a:ext cx="7921625" cy="42148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br>
              <a:rPr lang="de-DE" dirty="0"/>
            </a:br>
            <a:r>
              <a:rPr lang="de-DE" dirty="0"/>
              <a:t>Zeile 2</a:t>
            </a:r>
            <a:endParaRPr lang="en-US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4C7FC02F-8022-98B9-23F1-0A634C7D1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6D9D34B-3F61-4B3F-AB3D-60FDFBA45CFA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7562CCDF-F3B2-12B2-E378-A773E253D6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3905A9F1-5D7B-B934-E3C4-70A7FA978F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231314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T1_AUFZ_S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344DD9-A472-3154-D3A0-374E4E3B5F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0284E0-51AD-B4C0-3C4A-C3A3990D0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822325"/>
            <a:ext cx="7921624" cy="3405188"/>
          </a:xfrm>
        </p:spPr>
        <p:txBody>
          <a:bodyPr lIns="0" tIns="0" rIns="0" bIns="0" anchor="ctr" anchorCtr="0">
            <a:noAutofit/>
          </a:bodyPr>
          <a:lstStyle>
            <a:lvl1pPr marL="171450" indent="-171450" algn="l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E385E-091A-28B8-C84E-8A6541EF9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501B99C-B4D5-EFE7-1C5F-B3EF74254F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194906B-84D1-6E13-36B8-EC31B2976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AE5D0A59-2E03-45F5-A731-3BDE24836A7A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9BFEBC41-876D-BE32-3454-53352888C4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2E150C22-8E32-A17C-AD71-AA97D6BE97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401972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T1_AUFZ_S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0284E0-51AD-B4C0-3C4A-C3A3990D0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822325"/>
            <a:ext cx="7921624" cy="3405188"/>
          </a:xfrm>
        </p:spPr>
        <p:txBody>
          <a:bodyPr lIns="0" tIns="0" rIns="0" bIns="0" anchor="ctr" anchorCtr="0">
            <a:noAutofit/>
          </a:bodyPr>
          <a:lstStyle>
            <a:lvl1pPr marL="171450" indent="-171450" algn="l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E385E-091A-28B8-C84E-8A6541EF9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7556A6D-5B39-504D-8404-F1314D2E49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C6A14A-1B8E-4F45-939D-F0E3B617D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6B8DE65-C87B-9688-5A55-D80646CB2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713C5AC1-D79B-456B-8F14-883FFE2ED762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F2C54CC3-D03D-F1DA-505E-55443DF8D3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90674944-9058-E41F-D6A6-CCFDA8C18B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640059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T2_AUFZ_S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344DD9-A472-3154-D3A0-374E4E3B5F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0284E0-51AD-B4C0-3C4A-C3A3990D0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822325"/>
            <a:ext cx="7921624" cy="3405188"/>
          </a:xfrm>
        </p:spPr>
        <p:txBody>
          <a:bodyPr lIns="0" tIns="0" rIns="0" bIns="0" anchor="ctr" anchorCtr="0">
            <a:noAutofit/>
          </a:bodyPr>
          <a:lstStyle>
            <a:lvl1pPr marL="171450" indent="-171450" algn="l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E385E-091A-28B8-C84E-8A6541EF9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E0091CA-0FF4-906D-6905-28590AA4AF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1ED3A37-618B-AF81-6FFD-18E919280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0BDAE140-0982-4EE0-A18F-03E4B8D1925C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C44C7F77-79B9-CDBB-72DD-76DF8F0C0F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D743F772-EDCC-C239-E8BC-22E585964A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873083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T2_AUFZ_S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0284E0-51AD-B4C0-3C4A-C3A3990D0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822325"/>
            <a:ext cx="7921624" cy="3405188"/>
          </a:xfrm>
        </p:spPr>
        <p:txBody>
          <a:bodyPr lIns="0" tIns="0" rIns="0" bIns="0" anchor="ctr" anchorCtr="0">
            <a:noAutofit/>
          </a:bodyPr>
          <a:lstStyle>
            <a:lvl1pPr marL="171450" indent="-171450" algn="l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E385E-091A-28B8-C84E-8A6541EF9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433315-08E5-6FD5-257E-D53961D80D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455BC95-8199-8705-89AC-374E61804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4780D93-6447-CEFA-593D-04685770B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7BDDFA66-E5DE-42B6-93B9-3CB4E37B10EB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7C635ED7-34E1-6583-8351-97CF585636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7AC7D45-E941-D709-CE09-F5E5E59CA8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104395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T3_AUFZ_S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344DD9-A472-3154-D3A0-374E4E3B5F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0284E0-51AD-B4C0-3C4A-C3A3990D0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822325"/>
            <a:ext cx="7921624" cy="3405188"/>
          </a:xfrm>
        </p:spPr>
        <p:txBody>
          <a:bodyPr lIns="0" tIns="0" rIns="0" bIns="0" anchor="ctr" anchorCtr="0">
            <a:noAutofit/>
          </a:bodyPr>
          <a:lstStyle>
            <a:lvl1pPr marL="171450" indent="-171450" algn="l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E385E-091A-28B8-C84E-8A6541EF9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6B508EC-CBF2-B41A-8D8D-224375907B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08C412E-C447-9EFC-3022-042F140FA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83155CB5-917B-49B9-8A3C-EEB370698EE6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974EB163-C365-4488-D00A-9CDD0228B0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0807D4B5-3764-1522-D182-C74DFEDDA7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90283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T3_AUFZ_S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0284E0-51AD-B4C0-3C4A-C3A3990D0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822325"/>
            <a:ext cx="7921624" cy="3405188"/>
          </a:xfrm>
        </p:spPr>
        <p:txBody>
          <a:bodyPr lIns="0" tIns="0" rIns="0" bIns="0" anchor="ctr" anchorCtr="0">
            <a:noAutofit/>
          </a:bodyPr>
          <a:lstStyle>
            <a:lvl1pPr marL="171450" indent="-171450" algn="l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E385E-091A-28B8-C84E-8A6541EF98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03C91DF-41C8-8CF4-DA43-0ECF94B5C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F0A4BEE-7077-2281-3742-2F3348A243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7C06DD1-BB98-9166-9747-2F6680665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59C36028-911F-4275-9995-8D3E384F5328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D000B7BA-F219-7006-C09B-0C7F048A99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CC3471C2-3438-8187-028F-7018164FC7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8925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344DD9-A472-3154-D3A0-374E4E3B5F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0C41970-477F-6D78-F0F3-4FE0A08E52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188" y="950913"/>
            <a:ext cx="7921625" cy="3152775"/>
          </a:xfrm>
          <a:solidFill>
            <a:srgbClr val="FDDFF3">
              <a:alpha val="71000"/>
            </a:srgbClr>
          </a:solidFill>
        </p:spPr>
        <p:txBody>
          <a:bodyPr/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647F08-BEF1-14E1-AD8B-614F4DB24A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7664D08-B843-15C8-ECFE-5A2344258E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A715400-9D4F-E7DD-4E62-717003DA0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39CF2D10-2347-4429-BF68-8CC32F6C31D7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46CA9CF2-D07D-D303-8D77-D4F2940C1D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CE37C0B1-7C5D-8AE4-CB79-F558E5588E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875726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0C41970-477F-6D78-F0F3-4FE0A08E52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188" y="950913"/>
            <a:ext cx="7921625" cy="3152775"/>
          </a:xfrm>
          <a:solidFill>
            <a:srgbClr val="FDDFF3">
              <a:alpha val="71000"/>
            </a:srgbClr>
          </a:solidFill>
        </p:spPr>
        <p:txBody>
          <a:bodyPr/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647F08-BEF1-14E1-AD8B-614F4DB24A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BEB7E5C-ACE9-EBF5-E89D-0DE40254B2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AC2869-304B-2964-5E71-F9F2AF66B8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7F53B09-0E57-97B4-8603-5216EBA4D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A36631D1-E277-4EA9-A706-5A429C8567CC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06DD568D-7AA8-7EBB-A9CB-1B6D722C1B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2CE63B9B-FE6F-E240-8D5E-50736FEA87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541858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_Zitat_Va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1C42708-FE3E-AB52-22AF-8D1112A23DE3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30BE55-C159-F02D-5E43-E9B1036E2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22" y="636168"/>
            <a:ext cx="7033556" cy="370559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3F66671-C1DB-2AA3-80C7-92CEF5B8F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6706" y="1030862"/>
            <a:ext cx="6238504" cy="2753272"/>
          </a:xfrm>
        </p:spPr>
        <p:txBody>
          <a:bodyPr lIns="0" tIns="0" rIns="0" bIns="0" anchor="ctr" anchorCtr="0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»Ein Zitat am Rande sagt viel </a:t>
            </a:r>
            <a:br>
              <a:rPr lang="de-DE" dirty="0"/>
            </a:br>
            <a:r>
              <a:rPr lang="de-DE" dirty="0"/>
              <a:t>aus und lockert alles auf.</a:t>
            </a:r>
            <a:br>
              <a:rPr lang="de-DE" dirty="0"/>
            </a:br>
            <a:r>
              <a:rPr lang="de-DE" dirty="0"/>
              <a:t>Hier wäre Platz für einige Zeilen mehr.«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8D8246C-FE05-EB5C-8DE7-23CA455C78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32956" y="3866957"/>
            <a:ext cx="6274130" cy="180869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342842" indent="0">
              <a:buNone/>
              <a:defRPr sz="1050"/>
            </a:lvl2pPr>
            <a:lvl3pPr marL="685684" indent="0">
              <a:buNone/>
              <a:defRPr sz="899"/>
            </a:lvl3pPr>
            <a:lvl4pPr marL="1028526" indent="0">
              <a:buNone/>
              <a:defRPr sz="750"/>
            </a:lvl4pPr>
            <a:lvl5pPr marL="1371368" indent="0">
              <a:buNone/>
              <a:defRPr sz="750"/>
            </a:lvl5pPr>
            <a:lvl6pPr marL="1714210" indent="0">
              <a:buNone/>
              <a:defRPr sz="750"/>
            </a:lvl6pPr>
            <a:lvl7pPr marL="2057052" indent="0">
              <a:buNone/>
              <a:defRPr sz="750"/>
            </a:lvl7pPr>
            <a:lvl8pPr marL="2399894" indent="0">
              <a:buNone/>
              <a:defRPr sz="750"/>
            </a:lvl8pPr>
            <a:lvl9pPr marL="2742736" indent="0">
              <a:buNone/>
              <a:defRPr sz="750"/>
            </a:lvl9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F6CDCD13-7644-7FBE-AA4E-DBE2766A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B6B482F3-A1EB-4C32-86DB-AE94274F5C3C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948F145F-8588-71C9-D9C8-080E796010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98503C5-A178-D4C2-9003-15BA1879B6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935612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_Zitat_Va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1C42708-FE3E-AB52-22AF-8D1112A23DE3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30BE55-C159-F02D-5E43-E9B1036E2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222" y="651221"/>
            <a:ext cx="7033556" cy="370559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3F66671-C1DB-2AA3-80C7-92CEF5B8F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6706" y="1030863"/>
            <a:ext cx="6238504" cy="2753272"/>
          </a:xfrm>
        </p:spPr>
        <p:txBody>
          <a:bodyPr lIns="0" tIns="0" rIns="0" bIns="0" anchor="ctr" anchorCtr="0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»Ein Zitat am Rande sagt viel </a:t>
            </a:r>
            <a:br>
              <a:rPr lang="de-DE" dirty="0"/>
            </a:br>
            <a:r>
              <a:rPr lang="de-DE" dirty="0"/>
              <a:t>aus und lockert alles auf.</a:t>
            </a:r>
            <a:br>
              <a:rPr lang="de-DE" dirty="0"/>
            </a:br>
            <a:r>
              <a:rPr lang="de-DE" dirty="0"/>
              <a:t>Hier wäre Platz für einige Zeilen mehr.«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8D8246C-FE05-EB5C-8DE7-23CA455C78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32956" y="3866958"/>
            <a:ext cx="6274130" cy="180869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342842" indent="0">
              <a:buNone/>
              <a:defRPr sz="1050"/>
            </a:lvl2pPr>
            <a:lvl3pPr marL="685684" indent="0">
              <a:buNone/>
              <a:defRPr sz="899"/>
            </a:lvl3pPr>
            <a:lvl4pPr marL="1028526" indent="0">
              <a:buNone/>
              <a:defRPr sz="750"/>
            </a:lvl4pPr>
            <a:lvl5pPr marL="1371368" indent="0">
              <a:buNone/>
              <a:defRPr sz="750"/>
            </a:lvl5pPr>
            <a:lvl6pPr marL="1714210" indent="0">
              <a:buNone/>
              <a:defRPr sz="750"/>
            </a:lvl6pPr>
            <a:lvl7pPr marL="2057052" indent="0">
              <a:buNone/>
              <a:defRPr sz="750"/>
            </a:lvl7pPr>
            <a:lvl8pPr marL="2399894" indent="0">
              <a:buNone/>
              <a:defRPr sz="750"/>
            </a:lvl8pPr>
            <a:lvl9pPr marL="2742736" indent="0">
              <a:buNone/>
              <a:defRPr sz="750"/>
            </a:lvl9pPr>
          </a:lstStyle>
          <a:p>
            <a:pPr lvl="0"/>
            <a:r>
              <a:rPr lang="de-DE" dirty="0"/>
              <a:t>Quelle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B4A3FF1-6ABC-DBB3-76AD-5A9CBE5B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8FC4C816-DD98-4ACB-8F59-51088265DEAF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921AE0B2-A7F0-45D9-7C68-776D975F7E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C47579B4-2C0B-3071-2E4D-98421DE3AE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38396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viele_Themen_AUF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E9B9EF1-20CF-5D5F-994F-215CD1282508}"/>
              </a:ext>
            </a:extLst>
          </p:cNvPr>
          <p:cNvSpPr/>
          <p:nvPr userDrawn="1"/>
        </p:nvSpPr>
        <p:spPr>
          <a:xfrm>
            <a:off x="0" y="842963"/>
            <a:ext cx="9144000" cy="4300536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FAE58A7-657B-4AA6-CBF6-B03DD7DE85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4000" cy="1401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0018" y="289605"/>
            <a:ext cx="7952795" cy="354920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41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Inhalt viele Themen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3CE24D3-3540-C019-69E5-5605C0B93F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8" y="1046136"/>
            <a:ext cx="3492778" cy="3251626"/>
          </a:xfrm>
        </p:spPr>
        <p:txBody>
          <a:bodyPr lIns="0" tIns="0" rIns="0" bIns="0" anchor="ctr" anchorCtr="0">
            <a:noAutofit/>
          </a:bodyPr>
          <a:lstStyle>
            <a:lvl1pPr marL="171450" indent="-171450" algn="l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Inhalt 1</a:t>
            </a:r>
          </a:p>
          <a:p>
            <a:r>
              <a:rPr lang="de-DE" dirty="0"/>
              <a:t>Inhalt 2</a:t>
            </a:r>
          </a:p>
          <a:p>
            <a:r>
              <a:rPr lang="de-DE" dirty="0"/>
              <a:t>Inhalt 3</a:t>
            </a:r>
          </a:p>
          <a:p>
            <a:r>
              <a:rPr lang="de-DE" dirty="0"/>
              <a:t>Inhalt 4</a:t>
            </a:r>
            <a:endParaRPr lang="en-US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349B773D-150A-ABD1-22C3-A1801E190A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046136"/>
            <a:ext cx="3960813" cy="3254402"/>
          </a:xfrm>
        </p:spPr>
        <p:txBody>
          <a:bodyPr lIns="0" tIns="0" rIns="0" bIns="0" anchor="ctr" anchorCtr="0">
            <a:noAutofit/>
          </a:bodyPr>
          <a:lstStyle>
            <a:lvl1pPr marL="172800" indent="-17280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5000"/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</a:lstStyle>
          <a:p>
            <a:r>
              <a:rPr lang="de-DE" dirty="0"/>
              <a:t>Inhalt 1</a:t>
            </a:r>
          </a:p>
          <a:p>
            <a:r>
              <a:rPr lang="de-DE" dirty="0"/>
              <a:t>Inhalt 2</a:t>
            </a:r>
          </a:p>
          <a:p>
            <a:r>
              <a:rPr lang="de-DE" dirty="0"/>
              <a:t>Inhalt 3</a:t>
            </a:r>
          </a:p>
          <a:p>
            <a:r>
              <a:rPr lang="de-DE" dirty="0"/>
              <a:t>Inhalt 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8FF339-713D-C114-BFAD-DEEEC26BB3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196EE-C0AF-2DF1-628C-5DA5E9520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1CDC8596-C96F-4144-ADA8-944C6C46C7BA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E90A91-6FD9-2074-F2A0-47D23618C0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D498FCD-FB60-F0C0-79A7-7600BF3205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262908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720" userDrawn="1">
          <p15:clr>
            <a:srgbClr val="FBAE40"/>
          </p15:clr>
        </p15:guide>
        <p15:guide id="4" orient="horz" pos="599" userDrawn="1">
          <p15:clr>
            <a:srgbClr val="FBAE40"/>
          </p15:clr>
        </p15:guide>
        <p15:guide id="5" orient="horz" pos="849" userDrawn="1">
          <p15:clr>
            <a:srgbClr val="FBAE40"/>
          </p15:clr>
        </p15:guide>
        <p15:guide id="6" orient="horz" pos="2663" userDrawn="1">
          <p15:clr>
            <a:srgbClr val="FBAE40"/>
          </p15:clr>
        </p15:guide>
        <p15:guide id="7" orient="horz" pos="758" userDrawn="1">
          <p15:clr>
            <a:srgbClr val="FBAE40"/>
          </p15:clr>
        </p15:guide>
        <p15:guide id="8" orient="horz" pos="2709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_Zitat_Va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1C42708-FE3E-AB52-22AF-8D1112A23DE3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9CF0CB-D44E-8EBC-520E-AC7B99CDE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647" r="7759" b="10510"/>
          <a:stretch/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4A0030B6-2263-74DE-4C19-703950988EB9}"/>
              </a:ext>
            </a:extLst>
          </p:cNvPr>
          <p:cNvSpPr/>
          <p:nvPr userDrawn="1"/>
        </p:nvSpPr>
        <p:spPr>
          <a:xfrm>
            <a:off x="2316322" y="316072"/>
            <a:ext cx="4511356" cy="45113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3F66671-C1DB-2AA3-80C7-92CEF5B8F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9513" y="1098596"/>
            <a:ext cx="3637865" cy="2519534"/>
          </a:xfrm>
        </p:spPr>
        <p:txBody>
          <a:bodyPr lIns="0" tIns="0" rIns="0" bIns="0" anchor="t" anchorCtr="0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»Ein Zitat am Rande sagt viel </a:t>
            </a:r>
            <a:br>
              <a:rPr lang="de-DE" dirty="0"/>
            </a:br>
            <a:r>
              <a:rPr lang="de-DE" dirty="0"/>
              <a:t>aus und lockert alles auf.« 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8D8246C-FE05-EB5C-8DE7-23CA455C78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166268" y="3814875"/>
            <a:ext cx="2811464" cy="488439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342842" indent="0">
              <a:buNone/>
              <a:defRPr sz="1050"/>
            </a:lvl2pPr>
            <a:lvl3pPr marL="685684" indent="0">
              <a:buNone/>
              <a:defRPr sz="899"/>
            </a:lvl3pPr>
            <a:lvl4pPr marL="1028526" indent="0">
              <a:buNone/>
              <a:defRPr sz="750"/>
            </a:lvl4pPr>
            <a:lvl5pPr marL="1371368" indent="0">
              <a:buNone/>
              <a:defRPr sz="750"/>
            </a:lvl5pPr>
            <a:lvl6pPr marL="1714210" indent="0">
              <a:buNone/>
              <a:defRPr sz="750"/>
            </a:lvl6pPr>
            <a:lvl7pPr marL="2057052" indent="0">
              <a:buNone/>
              <a:defRPr sz="750"/>
            </a:lvl7pPr>
            <a:lvl8pPr marL="2399894" indent="0">
              <a:buNone/>
              <a:defRPr sz="750"/>
            </a:lvl8pPr>
            <a:lvl9pPr marL="2742736" indent="0">
              <a:buNone/>
              <a:defRPr sz="750"/>
            </a:lvl9pPr>
          </a:lstStyle>
          <a:p>
            <a:pPr lvl="0"/>
            <a:r>
              <a:rPr lang="de-DE" dirty="0"/>
              <a:t>Quelle</a:t>
            </a:r>
            <a:br>
              <a:rPr lang="de-DE" dirty="0"/>
            </a:br>
            <a:r>
              <a:rPr lang="de-DE" dirty="0" err="1"/>
              <a:t>Quelle</a:t>
            </a:r>
            <a:r>
              <a:rPr lang="de-DE" dirty="0"/>
              <a:t> Zeile 2</a:t>
            </a: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76EAAB86-AEDC-165E-CE76-B11804FCB1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C734E7-6648-283F-CE31-114B1B623C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321755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DB13E659-E734-2633-3830-BCF91AA2ECF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11188" y="822326"/>
            <a:ext cx="7921625" cy="3433000"/>
          </a:xfrm>
          <a:solidFill>
            <a:srgbClr val="FDDFF3">
              <a:alpha val="52000"/>
            </a:srgbClr>
          </a:solidFill>
        </p:spPr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83C125-20F4-3A98-D3B9-CE889BA34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688950B-AA23-2CCF-38AF-5FEC5A7AE4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19AD51-BB00-A268-C02D-FE6DE16B15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02E14EA0-2587-8A92-3BFD-88D08B371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33B0ED04-5F2F-48D2-BAE1-681ACE9A7F1E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ECBACEAC-D075-F9C1-C5A7-B5D3F04458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AD0B0E0-815C-D731-DFCA-49D80D67A9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064354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DB13E659-E734-2633-3830-BCF91AA2ECF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11188" y="822325"/>
            <a:ext cx="7921625" cy="3448833"/>
          </a:xfrm>
          <a:solidFill>
            <a:srgbClr val="FDDFF3">
              <a:alpha val="52000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6D77E-59E7-87E9-9147-8C19BA128B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83C125-20F4-3A98-D3B9-CE889BA34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7EE413-55ED-C00C-B8B7-3B2B230E4F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CB4EA52-9423-D3BB-F23A-7C48DF27A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07423FF7-5E8A-42FD-8D73-01E434065737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32354C46-F26F-6D62-E8D9-81A30C336F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9450E676-FC8E-897F-A9AF-91C23D713C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62265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D905794-9F7E-5465-DC19-1D1CA82CEA85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AC53E-D7B0-754B-2B2B-17E846901E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DC42EF21-32CE-9798-F5B0-942C7BAB4C0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1188" y="822325"/>
            <a:ext cx="7921625" cy="3508210"/>
          </a:xfrm>
          <a:solidFill>
            <a:srgbClr val="FDDFF3">
              <a:alpha val="78000"/>
            </a:srgbClr>
          </a:solidFill>
        </p:spPr>
        <p:txBody>
          <a:bodyPr lIns="36000" tIns="72000" rIns="36000" bIns="72000" anchor="ctr" anchorCtr="0"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FB0580-5F35-72B2-7A64-D664B482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3859DE9-88F1-B90D-37BD-D0E1CCE021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FC63240-A900-1FE1-5EE1-3565451CA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A574B3D2-CA42-4F8D-8595-42EA53BE860B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8150C756-3482-D7FD-0869-856545D340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6490B597-8ABB-9F6E-4BB7-1A77430073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1937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E565302-C1EE-BD5A-E314-FA03D256F1E4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DC42EF21-32CE-9798-F5B0-942C7BAB4C0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1188" y="822325"/>
            <a:ext cx="7921625" cy="3496335"/>
          </a:xfrm>
          <a:solidFill>
            <a:srgbClr val="FDDFF3">
              <a:alpha val="78000"/>
            </a:srgbClr>
          </a:solidFill>
        </p:spPr>
        <p:txBody>
          <a:bodyPr lIns="36000" tIns="72000" rIns="36000" bIns="72000" anchor="ctr" anchorCtr="0">
            <a:no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FB0580-5F35-72B2-7A64-D664B482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375729-B692-579B-523A-ADA99A829F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5E693A-7764-F948-F79F-9924BC58AE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5EC7C67-AFC9-F90A-0C63-41FFCD57D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1827C868-6340-4214-9017-26E11853D31E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A68020B-CB67-99E1-61AB-73CF7359C0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5FCEC755-9A8C-164F-091A-E1CBFE1F44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2759869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T1_rechts_Bild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6D2A1B3-E9F4-CA21-6E1B-E55C7DC92B45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8C2C15-82C6-22E1-0E0E-DB9F88C0CC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FB0580-5F35-72B2-7A64-D664B482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2" name="Bildplatzhalter 8">
            <a:extLst>
              <a:ext uri="{FF2B5EF4-FFF2-40B4-BE49-F238E27FC236}">
                <a16:creationId xmlns:a16="http://schemas.microsoft.com/office/drawing/2014/main" id="{7A16F7F9-9E3E-8056-0A86-83E88FB64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188" y="1005408"/>
            <a:ext cx="2868732" cy="3072556"/>
          </a:xfrm>
          <a:solidFill>
            <a:srgbClr val="FDDFF3">
              <a:alpha val="62000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6520449-7C1A-E085-BE27-5FB803FE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614" y="950912"/>
            <a:ext cx="4680199" cy="3135719"/>
          </a:xfrm>
        </p:spPr>
        <p:txBody>
          <a:bodyPr lIns="0" tIns="0" rIns="0" bIns="3600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 zum Bild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140188-F4D3-510A-28D0-ECF1FE072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3BAD0B2-AFDD-E8F0-0723-D513603B2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1DED011A-739E-4E22-8F05-B8694AFD1D6B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4DC0C675-C984-9FD7-020B-76C83D3EA3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BBC11519-558E-C31F-0C78-DB89CE910B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4259838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T1_rechts_Bild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6D2A1B3-E9F4-CA21-6E1B-E55C7DC92B45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FB0580-5F35-72B2-7A64-D664B482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2" name="Bildplatzhalter 8">
            <a:extLst>
              <a:ext uri="{FF2B5EF4-FFF2-40B4-BE49-F238E27FC236}">
                <a16:creationId xmlns:a16="http://schemas.microsoft.com/office/drawing/2014/main" id="{7A16F7F9-9E3E-8056-0A86-83E88FB64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188" y="1005408"/>
            <a:ext cx="2868732" cy="3072556"/>
          </a:xfrm>
          <a:solidFill>
            <a:srgbClr val="FDDFF3">
              <a:alpha val="62000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6520449-7C1A-E085-BE27-5FB803FE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614" y="950912"/>
            <a:ext cx="4680199" cy="3135719"/>
          </a:xfrm>
        </p:spPr>
        <p:txBody>
          <a:bodyPr lIns="0" tIns="0" rIns="0" bIns="3600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 zum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29F35D-15EA-CF36-DFCF-BED5E08189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3A8289-5D81-7DDC-06C1-9EBA2C809E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D8EE378-45AB-66AB-A740-8EBCD0F35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203A7D44-64A2-4314-B311-3B58C2D640A9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62280938-302E-99A4-5CEC-1761E6B45A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28E694D-A93F-408A-DFB2-717DC020D3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45847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T2_rechts_Bild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E565302-C1EE-BD5A-E314-FA03D256F1E4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FB0580-5F35-72B2-7A64-D664B482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2" name="Bildplatzhalter 8">
            <a:extLst>
              <a:ext uri="{FF2B5EF4-FFF2-40B4-BE49-F238E27FC236}">
                <a16:creationId xmlns:a16="http://schemas.microsoft.com/office/drawing/2014/main" id="{7A16F7F9-9E3E-8056-0A86-83E88FB64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188" y="1005408"/>
            <a:ext cx="2868732" cy="3072556"/>
          </a:xfrm>
          <a:solidFill>
            <a:srgbClr val="FDDFF3">
              <a:alpha val="62000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6520449-7C1A-E085-BE27-5FB803FE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614" y="950912"/>
            <a:ext cx="4680199" cy="3135719"/>
          </a:xfrm>
        </p:spPr>
        <p:txBody>
          <a:bodyPr lIns="0" tIns="0" rIns="0" bIns="3600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 zum Bild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091B95-188D-3D0B-B548-E1E7ACB134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D21BC2-105C-D701-17D2-20002D4037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9082ACD-8804-DA3B-8141-2F0AAD842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0817BF16-416A-4012-BEE0-C95148AB0C54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48B75BBC-E988-E00E-46F7-8D75843489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445D9BE-B3A5-7B90-39AF-15479C8455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2742271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T2_rechts_Bild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E565302-C1EE-BD5A-E314-FA03D256F1E4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FB0580-5F35-72B2-7A64-D664B482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2" name="Bildplatzhalter 8">
            <a:extLst>
              <a:ext uri="{FF2B5EF4-FFF2-40B4-BE49-F238E27FC236}">
                <a16:creationId xmlns:a16="http://schemas.microsoft.com/office/drawing/2014/main" id="{7A16F7F9-9E3E-8056-0A86-83E88FB64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188" y="1005408"/>
            <a:ext cx="2868732" cy="3072556"/>
          </a:xfrm>
          <a:solidFill>
            <a:srgbClr val="FDDFF3">
              <a:alpha val="62000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6520449-7C1A-E085-BE27-5FB803FE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614" y="950912"/>
            <a:ext cx="4680199" cy="3135719"/>
          </a:xfrm>
        </p:spPr>
        <p:txBody>
          <a:bodyPr lIns="0" tIns="0" rIns="0" bIns="3600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 zum Bild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E353E9-00EB-FA12-AD90-4BF3E3970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B53A3D-6082-42F4-B360-6513213463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113B742-84E3-4777-3A5C-7A2BDB24A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A2D97208-2C64-4636-A611-5C35E44D7D99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E8DF7311-FF17-6CD4-9699-FAB8CCC27C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85AEF53-C302-A56E-EF08-C48771503C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603542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T3_rechts_Bild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E565302-C1EE-BD5A-E314-FA03D256F1E4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FB0580-5F35-72B2-7A64-D664B482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2" name="Bildplatzhalter 8">
            <a:extLst>
              <a:ext uri="{FF2B5EF4-FFF2-40B4-BE49-F238E27FC236}">
                <a16:creationId xmlns:a16="http://schemas.microsoft.com/office/drawing/2014/main" id="{7A16F7F9-9E3E-8056-0A86-83E88FB64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188" y="1005408"/>
            <a:ext cx="2868732" cy="3072556"/>
          </a:xfrm>
          <a:solidFill>
            <a:srgbClr val="FDDFF3">
              <a:alpha val="62000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6520449-7C1A-E085-BE27-5FB803FE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614" y="950912"/>
            <a:ext cx="4680199" cy="3135719"/>
          </a:xfrm>
        </p:spPr>
        <p:txBody>
          <a:bodyPr lIns="0" tIns="0" rIns="0" bIns="3600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 zum Bild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F784A6-0CC1-19E3-E6EA-A7A6FF1C93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AD8CF2-EFC7-C426-6925-33663F4C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5C92130-020C-D4AE-19A9-310EDB181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F85ACB95-CFD1-48A6-87D1-69D68C0849A8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440F76CB-5125-F6A4-3B36-DADFDAAF37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BC4264BC-5EA7-6033-78FB-A0C3271843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989320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wenig_Themen_AUF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2C81518-36EF-DD4A-F45F-81C970FDDE84}"/>
              </a:ext>
            </a:extLst>
          </p:cNvPr>
          <p:cNvSpPr/>
          <p:nvPr userDrawn="1"/>
        </p:nvSpPr>
        <p:spPr>
          <a:xfrm>
            <a:off x="0" y="842963"/>
            <a:ext cx="9144000" cy="4300537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019026A-B3A8-3EB7-8935-CB525C34F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4000" cy="140131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4A786B5-D77F-3424-CE89-1F5967DBE9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018" y="289605"/>
            <a:ext cx="7952795" cy="354920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41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Inhalt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B9675F1-315B-C78F-DFC4-FEDE1B12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7" y="981236"/>
            <a:ext cx="8067863" cy="3181027"/>
          </a:xfrm>
        </p:spPr>
        <p:txBody>
          <a:bodyPr lIns="0" tIns="0" rIns="0" bIns="0" anchor="t" anchorCtr="0">
            <a:noAutofit/>
          </a:bodyPr>
          <a:lstStyle>
            <a:lvl1pPr marL="171450" indent="-171450" algn="l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Inhalt 1</a:t>
            </a:r>
          </a:p>
          <a:p>
            <a:r>
              <a:rPr lang="de-DE" dirty="0"/>
              <a:t>Inhalt 2</a:t>
            </a:r>
          </a:p>
          <a:p>
            <a:r>
              <a:rPr lang="de-DE" dirty="0"/>
              <a:t>Inhalt 3</a:t>
            </a:r>
          </a:p>
          <a:p>
            <a:r>
              <a:rPr lang="de-DE" dirty="0"/>
              <a:t>Inhalt 4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8483CB-8DA3-C549-8AEE-951CCC3D83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9B316E4-F1DE-C359-2911-F9CAED989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04C83B46-A86A-41D2-8340-3045FE82CDDA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B548D1-92D5-F40E-F5D3-57AE681C70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35EF447-2BC5-127B-8548-214AF7DC1F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407366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709" userDrawn="1">
          <p15:clr>
            <a:srgbClr val="FBAE40"/>
          </p15:clr>
        </p15:guide>
        <p15:guide id="4" orient="horz" pos="75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T3_rechts_Bild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E565302-C1EE-BD5A-E314-FA03D256F1E4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FB0580-5F35-72B2-7A64-D664B482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2" name="Bildplatzhalter 8">
            <a:extLst>
              <a:ext uri="{FF2B5EF4-FFF2-40B4-BE49-F238E27FC236}">
                <a16:creationId xmlns:a16="http://schemas.microsoft.com/office/drawing/2014/main" id="{7A16F7F9-9E3E-8056-0A86-83E88FB64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188" y="1005408"/>
            <a:ext cx="2868732" cy="3072556"/>
          </a:xfrm>
          <a:solidFill>
            <a:srgbClr val="FDDFF3">
              <a:alpha val="62000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6520449-7C1A-E085-BE27-5FB803FE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614" y="950912"/>
            <a:ext cx="4680199" cy="3135719"/>
          </a:xfrm>
        </p:spPr>
        <p:txBody>
          <a:bodyPr lIns="0" tIns="0" rIns="0" bIns="3600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 zum Bild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E353E9-00EB-FA12-AD90-4BF3E3970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367A35-1E79-EB6E-3732-59EA97B11E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1C2B5B0-15C2-0991-2DA9-242642009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0826B057-30A9-43DD-BB38-1EE719DB492E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670A6761-E507-8210-A732-6BD9A7E0BE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E69EEE98-B652-C663-F147-68046A3194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794322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T1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136B9C7-8208-152C-E135-D9CFCD72E0AB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446E84-B906-9975-42C9-DFD239D20F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FB0580-5F35-72B2-7A64-D664B482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6520449-7C1A-E085-BE27-5FB803FE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950912"/>
            <a:ext cx="3666124" cy="327660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851783-7898-484E-AE42-77EB176CB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88" y="950913"/>
            <a:ext cx="3679825" cy="3272858"/>
          </a:xfrm>
        </p:spPr>
        <p:txBody>
          <a:bodyPr lIns="0" tIns="0" rIns="0" bIns="0">
            <a:noAutofit/>
          </a:bodyPr>
          <a:lstStyle>
            <a:lvl1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defRPr sz="1200">
                <a:latin typeface="+mn-lt"/>
              </a:defRPr>
            </a:lvl1pPr>
          </a:lstStyle>
          <a:p>
            <a:r>
              <a:rPr lang="de-DE" dirty="0"/>
              <a:t>Text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C1D8E9-EDA8-8E82-863C-6B9912C701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57FB97A-11DC-61DD-FE3E-43F0C1E0A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5D5D856F-1E71-411B-969A-13E5B9D3E961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4911CE35-44CF-A290-3F30-FFD03D972C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254A3C67-BC96-8175-F2B5-FC5404218B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2896403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T1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E565302-C1EE-BD5A-E314-FA03D256F1E4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FB0580-5F35-72B2-7A64-D664B482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6520449-7C1A-E085-BE27-5FB803FE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954792"/>
            <a:ext cx="3666124" cy="325865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851783-7898-484E-AE42-77EB176CB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88" y="954793"/>
            <a:ext cx="3679825" cy="3254930"/>
          </a:xfrm>
        </p:spPr>
        <p:txBody>
          <a:bodyPr lIns="0" tIns="0" rIns="0" bIns="0">
            <a:noAutofit/>
          </a:bodyPr>
          <a:lstStyle>
            <a:lvl1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defRPr sz="1200">
                <a:latin typeface="+mn-lt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CB43A-9FE6-DB6B-8DB7-12CD99AFB0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D33CFC1-47C9-763C-C2A6-E1336B2B9E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D1717EC-2436-6114-3BE6-66E54E4F2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3AFD4477-1166-4D34-82F7-E92D2D5727AB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9CCDBED8-7BEA-A5D9-DB48-F1FFDCCA67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59E14356-862F-915C-2041-71EFAD1EBA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2464683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T2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D11624D-C7D7-6BCC-4F07-20FA999AE9C4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F89876-C3E7-5909-589C-94EDDE109E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FB0580-5F35-72B2-7A64-D664B482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6520449-7C1A-E085-BE27-5FB803FE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946578"/>
            <a:ext cx="3666124" cy="328099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851783-7898-484E-AE42-77EB176CB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88" y="950913"/>
            <a:ext cx="3679825" cy="3276600"/>
          </a:xfrm>
        </p:spPr>
        <p:txBody>
          <a:bodyPr lIns="0" tIns="0" rIns="0" bIns="0">
            <a:noAutofit/>
          </a:bodyPr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defRPr sz="1400">
                <a:latin typeface="+mn-lt"/>
              </a:defRPr>
            </a:lvl1pPr>
          </a:lstStyle>
          <a:p>
            <a:r>
              <a:rPr lang="de-DE" dirty="0"/>
              <a:t>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82D0BE-D7A5-EBC1-E005-E5D800D35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9011907-EDA4-62CA-1B96-CDFA02EC9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80B9BA1A-1EB5-4DDC-93ED-684A28624FC4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FEE9A0D0-6CBF-9EF4-CE88-3B00DFF5CF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4D290113-9BA5-3899-B83E-7FB8790DE6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382282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T2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E565302-C1EE-BD5A-E314-FA03D256F1E4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FB0580-5F35-72B2-7A64-D664B482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6520449-7C1A-E085-BE27-5FB803FE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950912"/>
            <a:ext cx="3666124" cy="3276601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851783-7898-484E-AE42-77EB176CB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88" y="950913"/>
            <a:ext cx="3679825" cy="3272858"/>
          </a:xfrm>
        </p:spPr>
        <p:txBody>
          <a:bodyPr lIns="0" tIns="0" rIns="0" bIns="0">
            <a:noAutofit/>
          </a:bodyPr>
          <a:lstStyle>
            <a:lvl1pPr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defRPr sz="1400">
                <a:latin typeface="+mn-lt"/>
              </a:defRPr>
            </a:lvl1pPr>
          </a:lstStyle>
          <a:p>
            <a:r>
              <a:rPr lang="de-DE" dirty="0"/>
              <a:t>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B1E87-B8F9-6E85-0A18-58C333EDD8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3683AD8-50EA-D5BF-3E56-78208ADCEE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93878F5-AF51-0689-4A03-2295774BC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1BE6AD33-AB08-47F7-80D4-C6A4515BD630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8CBF378D-0677-2739-8938-2EA6D46C8C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76FA9E59-CEF8-F5F3-69BA-AEAB3802CA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129835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T3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F3015DA-0E33-97E7-2AE0-227AE33B453C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7E379D-D679-6233-999D-89B0501309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FB0580-5F35-72B2-7A64-D664B482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6520449-7C1A-E085-BE27-5FB803FE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950912"/>
            <a:ext cx="3666124" cy="3293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851783-7898-484E-AE42-77EB176CB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88" y="950913"/>
            <a:ext cx="3679825" cy="3290174"/>
          </a:xfrm>
        </p:spPr>
        <p:txBody>
          <a:bodyPr lIns="0" tIns="0" rIns="0" bIns="0">
            <a:noAutofit/>
          </a:bodyPr>
          <a:lstStyle>
            <a:lvl1pPr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defRPr sz="1600">
                <a:latin typeface="+mn-lt"/>
              </a:defRPr>
            </a:lvl1pPr>
          </a:lstStyle>
          <a:p>
            <a:r>
              <a:rPr lang="de-DE" dirty="0"/>
              <a:t>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B82A83C-B57E-AD1F-25F0-BFBAE1E0CD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AA19684-2E45-DB15-420F-2B03006B4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DD70C67D-8D5F-4070-A474-67840BC758BB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1BE61FAD-9BE7-102E-F34E-E64B82D2024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5EACC7C1-E9A7-46AB-B144-762056805D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28761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T3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E565302-C1EE-BD5A-E314-FA03D256F1E4}"/>
              </a:ext>
            </a:extLst>
          </p:cNvPr>
          <p:cNvSpPr/>
          <p:nvPr userDrawn="1"/>
        </p:nvSpPr>
        <p:spPr>
          <a:xfrm>
            <a:off x="0" y="592138"/>
            <a:ext cx="9144000" cy="4551361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FB0580-5F35-72B2-7A64-D664B482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6520449-7C1A-E085-BE27-5FB803FE8F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950913"/>
            <a:ext cx="3666124" cy="32939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D3D9143-102A-AF0E-3717-1FA845F7A5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0851783-7898-484E-AE42-77EB176CB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88" y="950914"/>
            <a:ext cx="3679825" cy="3290174"/>
          </a:xfrm>
        </p:spPr>
        <p:txBody>
          <a:bodyPr lIns="0" tIns="0" rIns="0" bIns="0">
            <a:noAutofit/>
          </a:bodyPr>
          <a:lstStyle>
            <a:lvl1pPr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defRPr sz="1600">
                <a:latin typeface="+mn-lt"/>
              </a:defRPr>
            </a:lvl1pPr>
          </a:lstStyle>
          <a:p>
            <a:r>
              <a:rPr lang="de-DE" dirty="0"/>
              <a:t>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3A232B6-F189-C1F7-D17B-59B0C1637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1248903-0A6F-43AA-59C2-632C2C337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284CD426-C842-479E-BC29-EC73D275DD16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71464344-C479-5378-C53F-33ECAF7EEF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9878BECF-7ECD-75B4-2F11-7F8FB83258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973421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T1_AUFZ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67999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189" y="775722"/>
            <a:ext cx="3696458" cy="3527591"/>
          </a:xfrm>
        </p:spPr>
        <p:txBody>
          <a:bodyPr lIns="0" tIns="0" rIns="0" bIns="0" anchor="ctr" anchorCtr="0">
            <a:noAutofit/>
          </a:bodyPr>
          <a:lstStyle>
            <a:lvl1pPr marL="171450" indent="-171450" algn="l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9D3867-5FBE-1BDE-0279-B07D12D76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7C03D4CF-E1B5-C4B4-0ACB-5D03648A1C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88" y="762722"/>
            <a:ext cx="3679825" cy="3562259"/>
          </a:xfrm>
        </p:spPr>
        <p:txBody>
          <a:bodyPr lIns="0" tIns="0" rIns="0" bIns="0" anchor="ctr" anchorCtr="0">
            <a:noAutofit/>
          </a:bodyPr>
          <a:lstStyle>
            <a:lvl1pPr marL="172800" indent="-17280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AF44A7-73C8-5912-112E-63737649A6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9326DE2-AC3D-C39A-45BC-BAF18CF73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48076F44-E1D4-4538-8F39-7A1724AC5185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EDCB4BEB-7314-BE25-273A-9A533126C7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E4DD3A5-4486-A885-9C30-DCBD1B27D2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679990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T1_AUFZ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189" y="775722"/>
            <a:ext cx="3696458" cy="3527591"/>
          </a:xfrm>
        </p:spPr>
        <p:txBody>
          <a:bodyPr lIns="0" tIns="0" rIns="0" bIns="0" anchor="ctr" anchorCtr="0">
            <a:noAutofit/>
          </a:bodyPr>
          <a:lstStyle>
            <a:lvl1pPr marL="171450" indent="-171450" algn="l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9D3867-5FBE-1BDE-0279-B07D12D76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7C03D4CF-E1B5-C4B4-0ACB-5D03648A1C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88" y="762722"/>
            <a:ext cx="3679825" cy="3562259"/>
          </a:xfrm>
        </p:spPr>
        <p:txBody>
          <a:bodyPr lIns="0" tIns="0" rIns="0" bIns="0" anchor="ctr" anchorCtr="0">
            <a:noAutofit/>
          </a:bodyPr>
          <a:lstStyle>
            <a:lvl1pPr marL="172800" indent="-17280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505E50-E20B-38C7-468A-9A30BB2599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F76E6A0-8EE4-C592-0652-F445E36589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467C7A1-3836-3A9B-6F5A-B9F546138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EB0C8773-F627-4639-9082-48A55EBC8E30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5992323E-D56C-886D-3288-7D33EAD46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3B87EC7-88CA-22E3-2543-0EA047DF68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804759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T1_AUFZ_SP2_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67999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189" y="1167100"/>
            <a:ext cx="3696458" cy="3451791"/>
          </a:xfrm>
        </p:spPr>
        <p:txBody>
          <a:bodyPr lIns="0" tIns="0" rIns="0" bIns="0" anchor="t" anchorCtr="0">
            <a:noAutofit/>
          </a:bodyPr>
          <a:lstStyle>
            <a:lvl1pPr marL="171450" indent="-171450" algn="l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9D3867-5FBE-1BDE-0279-B07D12D76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7C03D4CF-E1B5-C4B4-0ACB-5D03648A1C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88" y="1175449"/>
            <a:ext cx="3679825" cy="3464790"/>
          </a:xfrm>
        </p:spPr>
        <p:txBody>
          <a:bodyPr lIns="0" tIns="0" rIns="0" bIns="0" anchor="t" anchorCtr="0">
            <a:noAutofit/>
          </a:bodyPr>
          <a:lstStyle>
            <a:lvl1pPr marL="172800" indent="-17280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1C1272-DF07-6223-9EF6-21A5C8F44F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ADB86890-48F7-6DE0-64B9-E2BBAB788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55FF69AE-8907-4F37-9B24-1A77198A9EBA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36D6E14B-ED10-C8D2-7D6B-FFD0E95833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AC298394-BDB8-2841-B718-22789533F9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316881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_halb_Bild_Text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DFA4967-54D6-6A5A-CD0E-90B6703644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V="1">
            <a:off x="-285751" y="285752"/>
            <a:ext cx="5143502" cy="4572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4566" y="596273"/>
            <a:ext cx="3301421" cy="3965249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3500"/>
              </a:lnSpc>
              <a:defRPr sz="30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Bildthema</a:t>
            </a:r>
            <a:br>
              <a:rPr lang="de-DE" dirty="0"/>
            </a:br>
            <a:r>
              <a:rPr lang="de-DE" dirty="0"/>
              <a:t>2te Zeile</a:t>
            </a:r>
            <a:endParaRPr lang="en-US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E77E526-B063-71B6-9FC7-96A1BF739D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solidFill>
            <a:srgbClr val="FDDFF3">
              <a:alpha val="60000"/>
            </a:srgbClr>
          </a:solidFill>
        </p:spPr>
        <p:txBody>
          <a:bodyPr/>
          <a:lstStyle/>
          <a:p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D3567CB-94C6-EDA6-432D-0B3A96136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21DA7BC-CC90-4056-89FE-DFBFDB615F9D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CA347155-F9D4-416C-6375-8BDB054D1D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0F7331DD-720C-D942-7B43-8412089724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413159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T1_AUFZ_SP2_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5DEE93-54FE-922D-3987-25E9174DB050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189" y="1167099"/>
            <a:ext cx="3696458" cy="3451791"/>
          </a:xfrm>
        </p:spPr>
        <p:txBody>
          <a:bodyPr lIns="0" tIns="0" rIns="0" bIns="0" anchor="t" anchorCtr="0">
            <a:noAutofit/>
          </a:bodyPr>
          <a:lstStyle>
            <a:lvl1pPr marL="171450" indent="-171450" algn="l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9D3867-5FBE-1BDE-0279-B07D12D76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7C03D4CF-E1B5-C4B4-0ACB-5D03648A1C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88" y="1171890"/>
            <a:ext cx="3679825" cy="3464790"/>
          </a:xfrm>
        </p:spPr>
        <p:txBody>
          <a:bodyPr lIns="0" tIns="0" rIns="0" bIns="0" anchor="t" anchorCtr="0">
            <a:noAutofit/>
          </a:bodyPr>
          <a:lstStyle>
            <a:lvl1pPr marL="172800" indent="-17280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  <a:p>
            <a:r>
              <a:rPr lang="de-DE" dirty="0"/>
              <a:t>54% der </a:t>
            </a:r>
            <a:r>
              <a:rPr lang="de-DE" dirty="0" err="1"/>
              <a:t>Erw</a:t>
            </a:r>
            <a:r>
              <a:rPr lang="de-DE" dirty="0"/>
              <a:t>. in Deutschland sind übergewichtig.</a:t>
            </a:r>
          </a:p>
          <a:p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3D7B5B-C12D-C004-08A2-89B49A018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9CACB79-9151-02B4-0482-CFF152923F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9CD89D7-6679-9497-0A86-472265440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EF2F1389-AEE8-4F5C-81C6-89DEF7ECA1BC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A2319C6A-DE9F-18F0-3BB5-2586DF4DF1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C15398E-B54B-3B44-F3E4-9B327089C9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115275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Z_Head_T3_AUFZ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344DD9-A472-3154-D3A0-374E4E3B5F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172332"/>
            <a:ext cx="7921625" cy="334704"/>
          </a:xfrm>
        </p:spPr>
        <p:txBody>
          <a:bodyPr lIns="0" tIns="0" rIns="0" bIns="36000" anchor="t" anchorCtr="0">
            <a:noAutofit/>
          </a:bodyPr>
          <a:lstStyle>
            <a:lvl1pPr algn="l">
              <a:lnSpc>
                <a:spcPts val="2400"/>
              </a:lnSpc>
              <a:defRPr sz="1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0284E0-51AD-B4C0-3C4A-C3A3990D0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775722"/>
            <a:ext cx="3592451" cy="3527591"/>
          </a:xfrm>
        </p:spPr>
        <p:txBody>
          <a:bodyPr lIns="0" tIns="0" rIns="0" bIns="0" anchor="ctr" anchorCtr="0">
            <a:noAutofit/>
          </a:bodyPr>
          <a:lstStyle>
            <a:lvl1pPr marL="171450" indent="-171450" algn="l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D121F2BA-E925-713B-9857-A95A96FDC7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775723"/>
            <a:ext cx="3592452" cy="3531924"/>
          </a:xfrm>
        </p:spPr>
        <p:txBody>
          <a:bodyPr lIns="0" tIns="0" rIns="0" bIns="0" anchor="ctr" anchorCtr="0">
            <a:noAutofit/>
          </a:bodyPr>
          <a:lstStyle>
            <a:lvl1pPr marL="172800" indent="-1728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marL="172800" marR="0" lvl="0" indent="-172800" algn="l" defTabSz="685684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  <a:endParaRPr lang="en-US" dirty="0"/>
          </a:p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461EDFC-B39C-1DFC-70D9-03863FBC8F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414113A-C701-DF76-036A-2D6D39E594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41AC314-E9CD-8771-EE0B-F3CF98B94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A6A98C6-230C-45D9-9D08-D9C37E3A383C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021C409F-91E9-EAFC-663A-448E3A0BAB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12D66341-004C-AA2F-D009-538C95A86E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39420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Z_Head_T3_AUFZ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 userDrawn="1"/>
        </p:nvSpPr>
        <p:spPr>
          <a:xfrm>
            <a:off x="0" y="592138"/>
            <a:ext cx="9144000" cy="4551362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0284E0-51AD-B4C0-3C4A-C3A3990D0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189" y="775722"/>
            <a:ext cx="3592451" cy="3527591"/>
          </a:xfrm>
        </p:spPr>
        <p:txBody>
          <a:bodyPr lIns="0" tIns="0" rIns="0" bIns="0" anchor="ctr" anchorCtr="0">
            <a:noAutofit/>
          </a:bodyPr>
          <a:lstStyle>
            <a:lvl1pPr marL="171450" indent="-171450" algn="l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 marL="342842" indent="0" algn="ctr">
              <a:buNone/>
              <a:defRPr sz="1500"/>
            </a:lvl2pPr>
            <a:lvl3pPr marL="685684" indent="0" algn="ctr">
              <a:buNone/>
              <a:defRPr sz="1349"/>
            </a:lvl3pPr>
            <a:lvl4pPr marL="1028526" indent="0" algn="ctr">
              <a:buNone/>
              <a:defRPr sz="1200"/>
            </a:lvl4pPr>
            <a:lvl5pPr marL="1371368" indent="0" algn="ctr">
              <a:buNone/>
              <a:defRPr sz="1200"/>
            </a:lvl5pPr>
            <a:lvl6pPr marL="1714210" indent="0" algn="ctr">
              <a:buNone/>
              <a:defRPr sz="1200"/>
            </a:lvl6pPr>
            <a:lvl7pPr marL="2057052" indent="0" algn="ctr">
              <a:buNone/>
              <a:defRPr sz="1200"/>
            </a:lvl7pPr>
            <a:lvl8pPr marL="2399894" indent="0" algn="ctr">
              <a:buNone/>
              <a:defRPr sz="1200"/>
            </a:lvl8pPr>
            <a:lvl9pPr marL="2742736" indent="0" algn="ctr">
              <a:buNone/>
              <a:defRPr sz="1200"/>
            </a:lvl9pPr>
          </a:lstStyle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  <a:p>
            <a:r>
              <a:rPr lang="de-DE" dirty="0"/>
              <a:t>141,2 OPs/100.000 Einwohner (Belgien)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D121F2BA-E925-713B-9857-A95A96FDC7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775723"/>
            <a:ext cx="3592452" cy="3531924"/>
          </a:xfrm>
        </p:spPr>
        <p:txBody>
          <a:bodyPr lIns="0" tIns="0" rIns="0" bIns="0" anchor="ctr" anchorCtr="0">
            <a:noAutofit/>
          </a:bodyPr>
          <a:lstStyle>
            <a:lvl1pPr marL="172800" indent="-1728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>
                <a:latin typeface="+mn-lt"/>
              </a:defRPr>
            </a:lvl1pPr>
          </a:lstStyle>
          <a:p>
            <a:pPr marL="172800" marR="0" lvl="0" indent="-172800" algn="l" defTabSz="685684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46 % der </a:t>
            </a:r>
            <a:r>
              <a:rPr lang="de-DE" dirty="0" err="1"/>
              <a:t>Erw</a:t>
            </a:r>
            <a:r>
              <a:rPr lang="de-DE" dirty="0"/>
              <a:t>. in Italien sind übergewichtig.</a:t>
            </a:r>
            <a:endParaRPr lang="en-US" dirty="0"/>
          </a:p>
          <a:p>
            <a:r>
              <a:rPr lang="de-DE" dirty="0"/>
              <a:t>27,5 OPs/100.000 Einwohner (Deutschland)</a:t>
            </a:r>
          </a:p>
          <a:p>
            <a:r>
              <a:rPr lang="de-DE" dirty="0"/>
              <a:t>76,9 OPs/100.000 Einwohner (Frankreich)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461EDFC-B39C-1DFC-70D9-03863FBC8F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3ECA873-5A2D-141A-7EB4-2BB72BBB5B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7" y="74309"/>
            <a:ext cx="7921625" cy="491243"/>
          </a:xfrm>
        </p:spPr>
        <p:txBody>
          <a:bodyPr lIns="0" tIns="0" rIns="0" bIns="36000" anchor="ctr" anchorCtr="0">
            <a:noAutofit/>
          </a:bodyPr>
          <a:lstStyle>
            <a:lvl1pPr algn="l">
              <a:lnSpc>
                <a:spcPts val="1700"/>
              </a:lnSpc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Eine </a:t>
            </a:r>
            <a:r>
              <a:rPr lang="en-US" dirty="0" err="1"/>
              <a:t>Zeile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Zeile</a:t>
            </a:r>
            <a:r>
              <a:rPr lang="en-US" dirty="0"/>
              <a:t> 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A5BC5CF-8775-FB5B-8B3A-F5F385E903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6BD3F9D-171D-1167-9E04-A07D2D4A4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A32CDA30-9771-4ED8-901F-64C51284DD0C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7328F660-044E-2618-FBA1-7B2E85EAA6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E0347C9B-8940-7789-5F7E-CF70C9B158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938304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_Folie_VA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AA25F5F-5962-1D16-7025-FC0B58D25AFF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2DC58D-EC30-1661-A292-17CEE7E24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182"/>
            <a:ext cx="9144000" cy="14013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3F66671-C1DB-2AA3-80C7-92CEF5B8F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2" y="632615"/>
            <a:ext cx="8064896" cy="1939135"/>
          </a:xfrm>
        </p:spPr>
        <p:txBody>
          <a:bodyPr lIns="0" tIns="0" rIns="0" bIns="0" anchor="ctr" anchorCtr="0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Danke für Ihre Aufmerksamkeit!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4BD5F9-5A32-9D96-B766-DD6F68E39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9046" y="2838540"/>
            <a:ext cx="3323767" cy="1391406"/>
          </a:xfrm>
        </p:spPr>
        <p:txBody>
          <a:bodyPr anchor="ctr" anchorCtr="0">
            <a:noAutofit/>
          </a:bodyPr>
          <a:lstStyle>
            <a:lvl1pPr algn="ctr">
              <a:lnSpc>
                <a:spcPts val="1700"/>
              </a:lnSpc>
              <a:spcBef>
                <a:spcPts val="0"/>
              </a:spcBef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Kontaktdaten Referent</a:t>
            </a:r>
          </a:p>
          <a:p>
            <a:pPr lvl="0"/>
            <a:r>
              <a:rPr lang="de-DE" dirty="0"/>
              <a:t>+49 000/00000, mail@mail.de</a:t>
            </a:r>
          </a:p>
          <a:p>
            <a:pPr lvl="0"/>
            <a:r>
              <a:rPr lang="de-DE" dirty="0"/>
              <a:t>Adresse Straße, Stadt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0D68D6-628C-8812-D087-B75E21127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322" y="2886210"/>
            <a:ext cx="2772816" cy="1217755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41F89B2-27BD-945D-6C19-9E761BE9A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DCA9EC7-CFED-4215-83C2-8126265334AB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3B016ADA-BBB0-0CF9-F48E-693226B82F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FCD582C2-1C8F-B431-43C3-ACA2E7173E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6621572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_Folie_VA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AA25F5F-5962-1D16-7025-FC0B58D25AFF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3F66671-C1DB-2AA3-80C7-92CEF5B8F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2" y="441802"/>
            <a:ext cx="8064896" cy="1447440"/>
          </a:xfrm>
        </p:spPr>
        <p:txBody>
          <a:bodyPr lIns="0" tIns="0" rIns="0" bIns="0" anchor="ctr" anchorCtr="0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Danke für Ihre Aufmerksamkeit!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4BD5F9-5A32-9D96-B766-DD6F68E39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9136" y="3645330"/>
            <a:ext cx="5191712" cy="1121873"/>
          </a:xfrm>
        </p:spPr>
        <p:txBody>
          <a:bodyPr anchor="ctr" anchorCtr="0">
            <a:noAutofit/>
          </a:bodyPr>
          <a:lstStyle>
            <a:lvl1pPr algn="ctr">
              <a:lnSpc>
                <a:spcPts val="1500"/>
              </a:lnSpc>
              <a:spcBef>
                <a:spcPts val="0"/>
              </a:spcBef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Kontaktdaten Referent, +49 000/00000, </a:t>
            </a:r>
            <a:br>
              <a:rPr lang="de-DE" dirty="0"/>
            </a:br>
            <a:r>
              <a:rPr lang="de-DE" dirty="0"/>
              <a:t>mail@mail.de, Adresse Straße, Stadt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0D68D6-628C-8812-D087-B75E21127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644" y="2248717"/>
            <a:ext cx="2772816" cy="12177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8AB4697-90AF-307E-B105-86C41C927C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95" y="2157564"/>
            <a:ext cx="1496399" cy="1360913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712508C-6AB8-4ED1-2DD8-CE8DD2794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03152301-2819-4138-A6E6-4441B9EE887D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5DE076-EFBF-0CA9-6AA5-06804A25BD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10730EE4-99B7-9085-58FF-A171D7ECF0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27016691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_Folie_VA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AA25F5F-5962-1D16-7025-FC0B58D25AFF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3F66671-C1DB-2AA3-80C7-92CEF5B8F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2" y="562217"/>
            <a:ext cx="8064896" cy="1447440"/>
          </a:xfrm>
        </p:spPr>
        <p:txBody>
          <a:bodyPr lIns="0" tIns="0" rIns="0" bIns="0" anchor="ctr" anchorCtr="0">
            <a:noAutofit/>
          </a:bodyPr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Danke für Ihre Aufmerksamkeit!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0D68D6-628C-8812-D087-B75E21127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644" y="2655190"/>
            <a:ext cx="2772816" cy="12177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8AB4697-90AF-307E-B105-86C41C927C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95" y="2564037"/>
            <a:ext cx="1496399" cy="1360913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2DD50EA1-C2B4-C179-A62F-6237AC856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032FFC61-A56B-4146-A058-729BAEC84C3C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D14E508E-E9A3-3BCC-B92E-78E8E9443F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AD80557-41BD-7E75-406D-2E8D7E1811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7876898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_Folie_Bild_VA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AA25F5F-5962-1D16-7025-FC0B58D25AFF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2DC58D-EC30-1661-A292-17CEE7E24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182"/>
            <a:ext cx="9144000" cy="14013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3F66671-C1DB-2AA3-80C7-92CEF5B8F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9178" y="1177199"/>
            <a:ext cx="5431171" cy="950762"/>
          </a:xfrm>
        </p:spPr>
        <p:txBody>
          <a:bodyPr lIns="0" tIns="0" rIns="0" bIns="0" anchor="ctr" anchorCtr="0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Danke für </a:t>
            </a:r>
            <a:br>
              <a:rPr lang="de-DE" dirty="0"/>
            </a:br>
            <a:r>
              <a:rPr lang="de-DE" dirty="0"/>
              <a:t>Ihre Aufmerksamkeit!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4BD5F9-5A32-9D96-B766-DD6F68E39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4" y="2336369"/>
            <a:ext cx="5331962" cy="1175874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1800"/>
              </a:lnSpc>
              <a:spcBef>
                <a:spcPts val="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Kontaktdaten Referent</a:t>
            </a:r>
          </a:p>
          <a:p>
            <a:pPr lvl="0"/>
            <a:r>
              <a:rPr lang="de-DE" dirty="0"/>
              <a:t>Position</a:t>
            </a:r>
          </a:p>
          <a:p>
            <a:pPr lvl="0"/>
            <a:r>
              <a:rPr lang="de-DE" dirty="0"/>
              <a:t>Telefon	+49 000/00000</a:t>
            </a:r>
          </a:p>
          <a:p>
            <a:pPr lvl="0"/>
            <a:r>
              <a:rPr lang="de-DE" dirty="0"/>
              <a:t>E-Mail	mail@mail.de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57182E6-9B1E-57E5-718B-FB074000D1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42871" y="1240530"/>
            <a:ext cx="2439473" cy="2273248"/>
          </a:xfrm>
          <a:solidFill>
            <a:srgbClr val="FDDFF3"/>
          </a:solidFill>
        </p:spPr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F0AB743-2B6B-53CC-2BB9-F698ABBFB5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62" y="4505696"/>
            <a:ext cx="1452275" cy="637804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686248D-D51C-E855-8CBD-BF1F1025B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4AA0D57-742E-436D-AA70-EF918CA9CD80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CE349D77-DEA5-7402-752D-F2C488CA73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DE90F4D6-F1A7-178E-B5F0-D482700EDE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258245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_Va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5A373A1-3BED-6304-8E06-093A0FBA330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0CB6E6-274F-F8D5-5BD6-DA8D641D7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182"/>
            <a:ext cx="9144000" cy="14013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E5F5536-729B-33BB-2672-F76AE7089D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62" y="4505696"/>
            <a:ext cx="1452275" cy="6378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05D358B-B025-4EE8-73C2-BA2472090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950912"/>
            <a:ext cx="7921624" cy="2619601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ts val="45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2EA346AC-875F-410F-EA5B-F087B322D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2014638D-BE77-4EAC-A7D6-23CF848BF099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345321-7749-DF8A-E20E-171DF5BB09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8C7DFA8F-5410-97F0-0930-456702188F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299575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_Va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B8D-831C-BCB5-3B48-7A49F1839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950912"/>
            <a:ext cx="7921624" cy="2619601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ts val="45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7CD0BD3-55B3-6DCC-1119-85337B346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881C2C2-F2A1-AAA6-EB7E-4B70CE739D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73D0993-6EE1-8DAF-D044-F94713210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132C4AE0-BF11-42FA-BC1A-BAB880BA3D29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EF16C816-0476-17F4-653B-7E5D5C8D04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62206E51-E38F-5399-F1D4-7BBDEE7301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720826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_Va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A1641C9-EE25-483A-DDD2-512C0E369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2193" r="-2887" b="-2193"/>
          <a:stretch/>
        </p:blipFill>
        <p:spPr>
          <a:xfrm>
            <a:off x="-15851" y="0"/>
            <a:ext cx="7862105" cy="43222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7CD0BD3-55B3-6DCC-1119-85337B346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742182"/>
            <a:ext cx="9143998" cy="14013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EF7068-7957-5155-95B7-CBE6555156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2243" y="596274"/>
            <a:ext cx="5235013" cy="274069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500"/>
              </a:lnSpc>
              <a:defRPr sz="30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Hier steht ein </a:t>
            </a:r>
            <a:r>
              <a:rPr lang="de-DE" dirty="0" err="1"/>
              <a:t>Trennerfolientext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2812EEC-BBD2-A235-F5FD-81E2E1FB2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8" y="4495203"/>
            <a:ext cx="1476164" cy="64829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3E73CAA-4010-D047-E16E-FDD699830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102" y="4632875"/>
            <a:ext cx="2743200" cy="1160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3F897DF9-61EB-446D-96AF-955139A9A506}" type="datetime1">
              <a:rPr lang="de-DE" smtClean="0"/>
              <a:t>18.08.2025</a:t>
            </a:fld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8DD5B858-4ECF-7F95-94C7-0338DEC677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6102" y="4745837"/>
            <a:ext cx="1151073" cy="11735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2C3BF09F-BC69-37B5-80D6-F495B72C00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3851" y="4862238"/>
            <a:ext cx="3293200" cy="13336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Fachbereich</a:t>
            </a:r>
          </a:p>
        </p:txBody>
      </p:sp>
    </p:spTree>
    <p:extLst>
      <p:ext uri="{BB962C8B-B14F-4D97-AF65-F5344CB8AC3E}">
        <p14:creationId xmlns:p14="http://schemas.microsoft.com/office/powerpoint/2010/main" val="389123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8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49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885D93D-79DB-CADE-ADC9-2A8FE0E36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338" y="4610905"/>
            <a:ext cx="981813" cy="152909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latin typeface="+mn-lt"/>
              </a:defRPr>
            </a:lvl1pPr>
          </a:lstStyle>
          <a:p>
            <a:r>
              <a:rPr lang="de-DE" dirty="0"/>
              <a:t>Seite </a:t>
            </a:r>
            <a:fld id="{34419BE2-6C10-49C3-B422-578C7BCBE1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8EF8D3-D1E3-CD64-E1D5-42AF57150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338" y="4773936"/>
            <a:ext cx="6214382" cy="12538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latin typeface="+mj-lt"/>
              </a:defRPr>
            </a:lvl1pPr>
          </a:lstStyle>
          <a:p>
            <a:r>
              <a:rPr lang="de-DE"/>
              <a:t>Fachbereich</a:t>
            </a:r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0F6BA885-60DB-021B-0887-2C7EADB10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7338" y="4906919"/>
            <a:ext cx="2743200" cy="1684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0CDDC166-BCA7-426F-9C40-5EFC0A0D900C}" type="datetime1">
              <a:rPr lang="de-DE" smtClean="0"/>
              <a:t>18.08.2025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022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682" r:id="rId2"/>
    <p:sldLayoutId id="2147483719" r:id="rId3"/>
    <p:sldLayoutId id="2147483674" r:id="rId4"/>
    <p:sldLayoutId id="2147483694" r:id="rId5"/>
    <p:sldLayoutId id="2147483686" r:id="rId6"/>
    <p:sldLayoutId id="2147483727" r:id="rId7"/>
    <p:sldLayoutId id="2147483745" r:id="rId8"/>
    <p:sldLayoutId id="2147483782" r:id="rId9"/>
    <p:sldLayoutId id="2147484029" r:id="rId10"/>
    <p:sldLayoutId id="2147484030" r:id="rId11"/>
    <p:sldLayoutId id="2147484001" r:id="rId12"/>
    <p:sldLayoutId id="2147484002" r:id="rId13"/>
    <p:sldLayoutId id="2147484009" r:id="rId14"/>
    <p:sldLayoutId id="2147484010" r:id="rId15"/>
    <p:sldLayoutId id="2147484011" r:id="rId16"/>
    <p:sldLayoutId id="2147484012" r:id="rId17"/>
    <p:sldLayoutId id="2147484013" r:id="rId18"/>
    <p:sldLayoutId id="2147484014" r:id="rId19"/>
    <p:sldLayoutId id="2147484026" r:id="rId20"/>
    <p:sldLayoutId id="2147484027" r:id="rId21"/>
    <p:sldLayoutId id="2147483726" r:id="rId22"/>
    <p:sldLayoutId id="2147483753" r:id="rId23"/>
    <p:sldLayoutId id="2147483765" r:id="rId24"/>
    <p:sldLayoutId id="2147483766" r:id="rId25"/>
    <p:sldLayoutId id="2147483720" r:id="rId26"/>
    <p:sldLayoutId id="2147483755" r:id="rId27"/>
    <p:sldLayoutId id="2147483767" r:id="rId28"/>
    <p:sldLayoutId id="2147483768" r:id="rId29"/>
    <p:sldLayoutId id="2147483769" r:id="rId30"/>
    <p:sldLayoutId id="2147483770" r:id="rId31"/>
    <p:sldLayoutId id="2147483721" r:id="rId32"/>
    <p:sldLayoutId id="2147483754" r:id="rId33"/>
    <p:sldLayoutId id="2147483771" r:id="rId34"/>
    <p:sldLayoutId id="2147483772" r:id="rId35"/>
    <p:sldLayoutId id="2147483723" r:id="rId36"/>
    <p:sldLayoutId id="2147483748" r:id="rId37"/>
    <p:sldLayoutId id="2147483705" r:id="rId38"/>
    <p:sldLayoutId id="2147484028" r:id="rId39"/>
    <p:sldLayoutId id="2147483744" r:id="rId40"/>
    <p:sldLayoutId id="2147483728" r:id="rId41"/>
    <p:sldLayoutId id="2147483751" r:id="rId42"/>
    <p:sldLayoutId id="2147483730" r:id="rId43"/>
    <p:sldLayoutId id="2147483731" r:id="rId44"/>
    <p:sldLayoutId id="2147483739" r:id="rId45"/>
    <p:sldLayoutId id="2147483774" r:id="rId46"/>
    <p:sldLayoutId id="2147483732" r:id="rId47"/>
    <p:sldLayoutId id="2147483775" r:id="rId48"/>
    <p:sldLayoutId id="2147483776" r:id="rId49"/>
    <p:sldLayoutId id="2147483773" r:id="rId50"/>
    <p:sldLayoutId id="2147483736" r:id="rId51"/>
    <p:sldLayoutId id="2147483734" r:id="rId52"/>
    <p:sldLayoutId id="2147483737" r:id="rId53"/>
    <p:sldLayoutId id="2147483733" r:id="rId54"/>
    <p:sldLayoutId id="2147483738" r:id="rId55"/>
    <p:sldLayoutId id="2147483735" r:id="rId56"/>
    <p:sldLayoutId id="2147483740" r:id="rId57"/>
    <p:sldLayoutId id="2147483749" r:id="rId58"/>
    <p:sldLayoutId id="2147483741" r:id="rId59"/>
    <p:sldLayoutId id="2147483756" r:id="rId60"/>
    <p:sldLayoutId id="2147483724" r:id="rId61"/>
    <p:sldLayoutId id="2147483750" r:id="rId62"/>
    <p:sldLayoutId id="2147483713" r:id="rId63"/>
    <p:sldLayoutId id="2147483742" r:id="rId64"/>
    <p:sldLayoutId id="2147483743" r:id="rId65"/>
    <p:sldLayoutId id="2147483746" r:id="rId66"/>
  </p:sldLayoutIdLst>
  <p:hf sldNum="0" hdr="0" ftr="0" dt="0"/>
  <p:txStyles>
    <p:titleStyle>
      <a:lvl1pPr algn="l" defTabSz="685684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68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68568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9" indent="0" algn="l" defTabSz="685684" rtl="0" eaLnBrk="1" latinLnBrk="0" hangingPunct="1">
        <a:lnSpc>
          <a:spcPts val="1600"/>
        </a:lnSpc>
        <a:spcBef>
          <a:spcPts val="0"/>
        </a:spcBef>
        <a:spcAft>
          <a:spcPts val="600"/>
        </a:spcAft>
        <a:buClr>
          <a:schemeClr val="accent1"/>
        </a:buClr>
        <a:buSzPct val="105000"/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685684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0" indent="-172800" algn="l" defTabSz="685684" rtl="0" eaLnBrk="1" latinLnBrk="0" hangingPunct="1">
        <a:lnSpc>
          <a:spcPts val="2400"/>
        </a:lnSpc>
        <a:spcBef>
          <a:spcPts val="0"/>
        </a:spcBef>
        <a:spcAft>
          <a:spcPts val="6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31" indent="-171421" algn="l" defTabSz="68568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473" indent="-171421" algn="l" defTabSz="68568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315" indent="-171421" algn="l" defTabSz="68568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157" indent="-171421" algn="l" defTabSz="685684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42" algn="l" defTabSz="68568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684" algn="l" defTabSz="68568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6" algn="l" defTabSz="68568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8" algn="l" defTabSz="68568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210" algn="l" defTabSz="68568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052" algn="l" defTabSz="68568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894" algn="l" defTabSz="68568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736" algn="l" defTabSz="68568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orient="horz" pos="1620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85" userDrawn="1">
          <p15:clr>
            <a:srgbClr val="F26B43"/>
          </p15:clr>
        </p15:guide>
        <p15:guide id="17" pos="5375" userDrawn="1">
          <p15:clr>
            <a:srgbClr val="F26B43"/>
          </p15:clr>
        </p15:guide>
        <p15:guide id="18" orient="horz" pos="373" userDrawn="1">
          <p15:clr>
            <a:srgbClr val="F26B43"/>
          </p15:clr>
        </p15:guide>
        <p15:guide id="19" pos="181" userDrawn="1">
          <p15:clr>
            <a:srgbClr val="F26B43"/>
          </p15:clr>
        </p15:guide>
        <p15:guide id="20" pos="5579" userDrawn="1">
          <p15:clr>
            <a:srgbClr val="F26B43"/>
          </p15:clr>
        </p15:guide>
        <p15:guide id="21" orient="horz" pos="418" userDrawn="1">
          <p15:clr>
            <a:srgbClr val="F26B43"/>
          </p15:clr>
        </p15:guide>
        <p15:guide id="22" orient="horz" pos="599" userDrawn="1">
          <p15:clr>
            <a:srgbClr val="F26B43"/>
          </p15:clr>
        </p15:guide>
        <p15:guide id="23" orient="horz" pos="849" userDrawn="1">
          <p15:clr>
            <a:srgbClr val="F26B43"/>
          </p15:clr>
        </p15:guide>
        <p15:guide id="24" orient="horz" pos="2663" userDrawn="1">
          <p15:clr>
            <a:srgbClr val="F26B43"/>
          </p15:clr>
        </p15:guide>
        <p15:guide id="25" orient="horz" pos="531" userDrawn="1">
          <p15:clr>
            <a:srgbClr val="F26B43"/>
          </p15:clr>
        </p15:guide>
        <p15:guide id="26" orient="horz" pos="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1EB77-5898-4881-AB6B-A2D0058848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Weiterbildungscurriculum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B0AD2C-569C-C0B4-F82C-FEB9606A9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/>
                </a:solidFill>
              </a:rPr>
              <a:t>Anästhesiologie - Facharzt</a:t>
            </a:r>
            <a:endParaRPr lang="de-DE" dirty="0">
              <a:solidFill>
                <a:schemeClr val="bg2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94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F62CA-D620-4888-2A0B-A8A9A83DA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 smtClean="0">
                <a:solidFill>
                  <a:srgbClr val="B80E80"/>
                </a:solidFill>
              </a:rPr>
              <a:t>Intensivmedizin: Lerninhalte Teil 2</a:t>
            </a:r>
            <a:endParaRPr lang="de-DE" sz="1400" dirty="0">
              <a:solidFill>
                <a:srgbClr val="B80E80"/>
              </a:solidFill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D96BF454-502C-EEDE-54D2-C473A90F89A0}"/>
              </a:ext>
            </a:extLst>
          </p:cNvPr>
          <p:cNvSpPr txBox="1">
            <a:spLocks/>
          </p:cNvSpPr>
          <p:nvPr/>
        </p:nvSpPr>
        <p:spPr>
          <a:xfrm>
            <a:off x="524420" y="752269"/>
            <a:ext cx="7698506" cy="3427978"/>
          </a:xfrm>
          <a:prstGeom prst="rect">
            <a:avLst/>
          </a:prstGeom>
        </p:spPr>
        <p:txBody>
          <a:bodyPr anchor="t"/>
          <a:lstStyle>
            <a:lvl1pPr marL="0" indent="0" algn="l" defTabSz="68568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684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9" indent="0" algn="l" defTabSz="685684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68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" indent="-172800" algn="l" defTabSz="685684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31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473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15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157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de-DE" sz="800" dirty="0" smtClean="0"/>
              <a:t>Manuelle Fertigkeiten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 smtClean="0"/>
              <a:t>Sichere </a:t>
            </a:r>
            <a:r>
              <a:rPr lang="de-DE" sz="800" dirty="0"/>
              <a:t>zentralvenöse Punktionen auch mit </a:t>
            </a:r>
            <a:r>
              <a:rPr lang="de-DE" sz="800" dirty="0" err="1"/>
              <a:t>großlumigen</a:t>
            </a:r>
            <a:r>
              <a:rPr lang="de-DE" sz="800" dirty="0"/>
              <a:t> Kathetern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 smtClean="0"/>
              <a:t>kardio-pulmonale </a:t>
            </a:r>
            <a:r>
              <a:rPr lang="de-DE" sz="800" dirty="0"/>
              <a:t>Reanimation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 smtClean="0"/>
              <a:t>Anlage </a:t>
            </a:r>
            <a:r>
              <a:rPr lang="de-DE" sz="800" dirty="0"/>
              <a:t>von </a:t>
            </a:r>
            <a:r>
              <a:rPr lang="de-DE" sz="800" dirty="0" err="1"/>
              <a:t>Thoraxdrainagen</a:t>
            </a:r>
            <a:endParaRPr lang="de-DE" sz="800" dirty="0"/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 smtClean="0"/>
              <a:t>Ultraschallgesteuerte </a:t>
            </a:r>
            <a:r>
              <a:rPr lang="de-DE" sz="800" dirty="0"/>
              <a:t>Punktionen von Pleura und Gefäßen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 smtClean="0"/>
              <a:t>Mithilfe </a:t>
            </a:r>
            <a:r>
              <a:rPr lang="de-DE" sz="800" dirty="0"/>
              <a:t>und ggf. Durchführung von Tracheotomien</a:t>
            </a:r>
          </a:p>
          <a:p>
            <a:r>
              <a:rPr lang="de-DE" sz="800" b="1" dirty="0" smtClean="0"/>
              <a:t>Begleitende Fortbildung</a:t>
            </a:r>
            <a:endParaRPr lang="de-DE" sz="800" dirty="0"/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/>
              <a:t>Unterstützung bei der Teilnahme an der externen Fortbildung „Intensivmedizin“ der Ärztekammer Schleswig-Holstein (1 Woche</a:t>
            </a:r>
            <a:r>
              <a:rPr lang="de-DE" sz="800" dirty="0" smtClean="0"/>
              <a:t>)</a:t>
            </a:r>
          </a:p>
          <a:p>
            <a:r>
              <a:rPr lang="de-DE" sz="800" b="1" dirty="0" smtClean="0"/>
              <a:t>Kinderanästhesie (Gastarzttätigkeit)</a:t>
            </a:r>
          </a:p>
          <a:p>
            <a:pPr lvl="3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de-DE" sz="800" dirty="0"/>
              <a:t>Um den Mitarbeitern die Erlangung einer Routine bei der Durchführung </a:t>
            </a:r>
            <a:r>
              <a:rPr lang="de-DE" sz="800" dirty="0" smtClean="0"/>
              <a:t>von Kindernarkosen </a:t>
            </a:r>
            <a:r>
              <a:rPr lang="de-DE" sz="800" dirty="0"/>
              <a:t>zu ermöglichen, vermitteln wir eine 4wöchige Gastarzttätigkeit </a:t>
            </a:r>
            <a:r>
              <a:rPr lang="de-DE" sz="800" dirty="0" smtClean="0"/>
              <a:t>bei zur </a:t>
            </a:r>
            <a:r>
              <a:rPr lang="de-DE" sz="800" dirty="0"/>
              <a:t>Weiterbildung ermächtigten Anästhesisten mit dem </a:t>
            </a:r>
            <a:r>
              <a:rPr lang="de-DE" sz="800" dirty="0" smtClean="0"/>
              <a:t>Arbeitsschwerpunkt Kinderanästhesie</a:t>
            </a:r>
            <a:r>
              <a:rPr lang="de-DE" sz="800" dirty="0"/>
              <a:t>. Hierfür besteht eine Kooperationsvereinbarung </a:t>
            </a:r>
            <a:r>
              <a:rPr lang="de-DE" sz="800" dirty="0" smtClean="0"/>
              <a:t>mit niedergelassenen </a:t>
            </a:r>
            <a:r>
              <a:rPr lang="de-DE" sz="800" dirty="0"/>
              <a:t>Kollegen in Lübeck</a:t>
            </a:r>
            <a:r>
              <a:rPr lang="de-DE" sz="800" dirty="0" smtClean="0"/>
              <a:t>.</a:t>
            </a:r>
            <a:br>
              <a:rPr lang="de-DE" sz="800" dirty="0" smtClean="0"/>
            </a:br>
            <a:endParaRPr lang="de-DE" sz="800" dirty="0"/>
          </a:p>
          <a:p>
            <a:pPr lvl="3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de-DE" sz="800" dirty="0"/>
              <a:t>Bei uns werden Kinder der verschiedenen Altersstufen in der Urologie und </a:t>
            </a:r>
            <a:r>
              <a:rPr lang="de-DE" sz="800" dirty="0" smtClean="0"/>
              <a:t>Chirurgie operiert</a:t>
            </a:r>
            <a:r>
              <a:rPr lang="de-DE" sz="800" dirty="0"/>
              <a:t>, hier ist je nach Ausbildungsstand eine fachärztliche Begleitung </a:t>
            </a:r>
            <a:r>
              <a:rPr lang="de-DE" sz="800" dirty="0" smtClean="0"/>
              <a:t>vorgesehen. Darüber </a:t>
            </a:r>
            <a:r>
              <a:rPr lang="de-DE" sz="800" dirty="0"/>
              <a:t>hinaus finden gemeinsam mit der geburtshilflichen Abteilung in </a:t>
            </a:r>
            <a:r>
              <a:rPr lang="de-DE" sz="800" dirty="0" smtClean="0"/>
              <a:t>Segeberg regelmäßige </a:t>
            </a:r>
            <a:r>
              <a:rPr lang="de-DE" sz="800" dirty="0"/>
              <a:t>Schulungen zur </a:t>
            </a:r>
            <a:r>
              <a:rPr lang="de-DE" sz="800" dirty="0" err="1"/>
              <a:t>Neugeborenenreanimation</a:t>
            </a:r>
            <a:r>
              <a:rPr lang="de-DE" sz="800" dirty="0"/>
              <a:t> statt, die vom Institut </a:t>
            </a:r>
            <a:r>
              <a:rPr lang="de-DE" sz="800" dirty="0" smtClean="0"/>
              <a:t>für Rettungsmedizin </a:t>
            </a:r>
            <a:r>
              <a:rPr lang="de-DE" sz="800" dirty="0"/>
              <a:t>in Kiel (IRUN) angeboten werden</a:t>
            </a:r>
            <a:r>
              <a:rPr lang="de-DE" sz="800" dirty="0" smtClean="0"/>
              <a:t>.</a:t>
            </a:r>
            <a:br>
              <a:rPr lang="de-DE" sz="800" dirty="0" smtClean="0"/>
            </a:br>
            <a:endParaRPr lang="de-DE" sz="800" dirty="0" smtClean="0"/>
          </a:p>
          <a:p>
            <a:pPr lvl="2">
              <a:lnSpc>
                <a:spcPct val="100000"/>
              </a:lnSpc>
              <a:spcAft>
                <a:spcPts val="100"/>
              </a:spcAft>
            </a:pPr>
            <a:r>
              <a:rPr lang="de-DE" sz="800" b="1" dirty="0">
                <a:latin typeface="+mj-lt"/>
              </a:rPr>
              <a:t>Notfallmedizin</a:t>
            </a:r>
          </a:p>
          <a:p>
            <a:pPr lvl="3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de-DE" sz="800" dirty="0"/>
              <a:t>Die Abteilung für Anästhesie ist für die innerklinische Notfallversorgung </a:t>
            </a:r>
            <a:r>
              <a:rPr lang="de-DE" sz="800" dirty="0" smtClean="0"/>
              <a:t>zuständig. Vor </a:t>
            </a:r>
            <a:r>
              <a:rPr lang="de-DE" sz="800" dirty="0"/>
              <a:t>Aufnahme des Bereitschaftsdienstes nimmt jeder ärztliche Mitarbeiter an </a:t>
            </a:r>
            <a:r>
              <a:rPr lang="de-DE" sz="800" dirty="0" smtClean="0"/>
              <a:t>der hausinternen </a:t>
            </a:r>
            <a:r>
              <a:rPr lang="de-DE" sz="800" dirty="0"/>
              <a:t>entsprechenden 1tägigen Fortbildung incl. Megacode-Training teil.</a:t>
            </a:r>
          </a:p>
          <a:p>
            <a:pPr lvl="3" indent="0">
              <a:lnSpc>
                <a:spcPct val="100000"/>
              </a:lnSpc>
              <a:spcAft>
                <a:spcPts val="100"/>
              </a:spcAft>
              <a:buNone/>
            </a:pP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Nach </a:t>
            </a:r>
            <a:r>
              <a:rPr lang="de-DE" sz="800" dirty="0"/>
              <a:t>mindestens 2jähriger klinischer Tätigkeit besteht die Möglichkeit zum </a:t>
            </a:r>
            <a:r>
              <a:rPr lang="de-DE" sz="800" dirty="0" smtClean="0"/>
              <a:t>Erwerb der </a:t>
            </a:r>
            <a:r>
              <a:rPr lang="de-DE" sz="800" dirty="0"/>
              <a:t>Qualifikation Notfallmedizin. Hier unterstützen wir die Teilnahme am 80 </a:t>
            </a:r>
            <a:r>
              <a:rPr lang="de-DE" sz="800" dirty="0" smtClean="0"/>
              <a:t>Stunden-Kurs </a:t>
            </a:r>
            <a:r>
              <a:rPr lang="de-DE" sz="800" dirty="0"/>
              <a:t>für den Erwerb dieser Zusatzqualifikation und ermöglichen die Teilnahme </a:t>
            </a:r>
            <a:r>
              <a:rPr lang="de-DE" sz="800" dirty="0" smtClean="0"/>
              <a:t>an entsprechenden </a:t>
            </a:r>
            <a:r>
              <a:rPr lang="de-DE" sz="800" dirty="0"/>
              <a:t>Einsätzen. Das Notarzteinsatzfahrzeug in Segeberg </a:t>
            </a:r>
            <a:r>
              <a:rPr lang="de-DE" sz="800" dirty="0" smtClean="0"/>
              <a:t>wird interdisziplinär </a:t>
            </a:r>
            <a:r>
              <a:rPr lang="de-DE" sz="800" dirty="0"/>
              <a:t>und in wesentlichem Umfang durch unsere Abteilung besetzt.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endParaRPr lang="de-DE" sz="900" dirty="0"/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772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F62CA-D620-4888-2A0B-A8A9A83DA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>
                <a:solidFill>
                  <a:srgbClr val="B80E80"/>
                </a:solidFill>
              </a:rPr>
              <a:t>Perfektionierung auf dem Wege zur Facharztreife: Lerninhalte </a:t>
            </a:r>
            <a:r>
              <a:rPr lang="de-DE" sz="1400" dirty="0" smtClean="0">
                <a:solidFill>
                  <a:srgbClr val="B80E80"/>
                </a:solidFill>
              </a:rPr>
              <a:t>Teil 1</a:t>
            </a:r>
            <a:endParaRPr lang="de-DE" sz="1400" dirty="0">
              <a:solidFill>
                <a:srgbClr val="B80E80"/>
              </a:solidFill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D96BF454-502C-EEDE-54D2-C473A90F89A0}"/>
              </a:ext>
            </a:extLst>
          </p:cNvPr>
          <p:cNvSpPr txBox="1">
            <a:spLocks/>
          </p:cNvSpPr>
          <p:nvPr/>
        </p:nvSpPr>
        <p:spPr>
          <a:xfrm>
            <a:off x="497722" y="672176"/>
            <a:ext cx="7184573" cy="3427978"/>
          </a:xfrm>
          <a:prstGeom prst="rect">
            <a:avLst/>
          </a:prstGeom>
        </p:spPr>
        <p:txBody>
          <a:bodyPr anchor="t"/>
          <a:lstStyle>
            <a:lvl1pPr marL="0" indent="0" algn="l" defTabSz="68568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684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9" indent="0" algn="l" defTabSz="685684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68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" indent="-172800" algn="l" defTabSz="685684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31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473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15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157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endParaRPr lang="de-DE" sz="900" dirty="0">
              <a:latin typeface="+mj-lt"/>
            </a:endParaRP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96BF454-502C-EEDE-54D2-C473A90F89A0}"/>
              </a:ext>
            </a:extLst>
          </p:cNvPr>
          <p:cNvSpPr txBox="1">
            <a:spLocks/>
          </p:cNvSpPr>
          <p:nvPr/>
        </p:nvSpPr>
        <p:spPr>
          <a:xfrm>
            <a:off x="551118" y="672176"/>
            <a:ext cx="7184573" cy="3427978"/>
          </a:xfrm>
          <a:prstGeom prst="rect">
            <a:avLst/>
          </a:prstGeom>
        </p:spPr>
        <p:txBody>
          <a:bodyPr anchor="t"/>
          <a:lstStyle>
            <a:lvl1pPr marL="0" indent="0" algn="l" defTabSz="68568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684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9" indent="0" algn="l" defTabSz="685684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68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" indent="-172800" algn="l" defTabSz="685684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31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473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15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157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sz="900" dirty="0"/>
              <a:t>Ziele </a:t>
            </a:r>
            <a:r>
              <a:rPr lang="de-DE" sz="900" dirty="0" smtClean="0"/>
              <a:t>der Abschlussphase </a:t>
            </a:r>
            <a:r>
              <a:rPr lang="de-DE" sz="900" dirty="0"/>
              <a:t>der Facharztweiterbildung Anästhesiologie (Dauer: 1 Jahr</a:t>
            </a:r>
            <a:r>
              <a:rPr lang="de-DE" sz="900" dirty="0" smtClean="0"/>
              <a:t>)</a:t>
            </a:r>
          </a:p>
          <a:p>
            <a:pPr marL="315450" lvl="3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900" dirty="0" smtClean="0"/>
              <a:t>Sichere </a:t>
            </a:r>
            <a:r>
              <a:rPr lang="de-DE" sz="900" dirty="0"/>
              <a:t>Beherrschung der üblichen anästhesiologischen Techniken bei </a:t>
            </a:r>
            <a:r>
              <a:rPr lang="de-DE" sz="900" dirty="0" smtClean="0"/>
              <a:t>allen Patienten </a:t>
            </a:r>
            <a:r>
              <a:rPr lang="de-DE" sz="900" dirty="0"/>
              <a:t>vom Säugling bis zum </a:t>
            </a:r>
            <a:r>
              <a:rPr lang="de-DE" sz="900" dirty="0" smtClean="0"/>
              <a:t>Greisen</a:t>
            </a:r>
            <a:endParaRPr lang="de-DE" sz="900" dirty="0"/>
          </a:p>
          <a:p>
            <a:pPr marL="315450" lvl="3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900" dirty="0" smtClean="0"/>
              <a:t>Sichere </a:t>
            </a:r>
            <a:r>
              <a:rPr lang="de-DE" sz="900" dirty="0"/>
              <a:t>Beherrschung differenzierter Anästhesietechniken bei </a:t>
            </a:r>
            <a:r>
              <a:rPr lang="de-DE" sz="900" dirty="0" smtClean="0"/>
              <a:t>komplexen Eingriffen</a:t>
            </a:r>
            <a:r>
              <a:rPr lang="de-DE" sz="900" dirty="0"/>
              <a:t>, bei Patienten mit ausgeprägten Vorerkrankungen sowie bei Notfällen </a:t>
            </a:r>
            <a:r>
              <a:rPr lang="de-DE" sz="900" dirty="0" smtClean="0"/>
              <a:t>und mehrfachverletzten Unfallopfern</a:t>
            </a:r>
            <a:endParaRPr lang="de-DE" sz="900" dirty="0"/>
          </a:p>
          <a:p>
            <a:pPr marL="315450" lvl="3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900" dirty="0" smtClean="0"/>
              <a:t>Darstellung </a:t>
            </a:r>
            <a:r>
              <a:rPr lang="de-DE" sz="900" dirty="0"/>
              <a:t>der Anästhesieabteilung gegenüber den operativen Disziplinen </a:t>
            </a:r>
            <a:r>
              <a:rPr lang="de-DE" sz="900" dirty="0" smtClean="0"/>
              <a:t>und Übernahme </a:t>
            </a:r>
            <a:r>
              <a:rPr lang="de-DE" sz="900" dirty="0"/>
              <a:t>von Anleitungs- und Überwachungsfunktionen bei der </a:t>
            </a:r>
            <a:r>
              <a:rPr lang="de-DE" sz="900" dirty="0" smtClean="0"/>
              <a:t>Einarbeitung junger Kollegen</a:t>
            </a:r>
            <a:endParaRPr lang="de-DE" sz="900" dirty="0"/>
          </a:p>
          <a:p>
            <a:pPr marL="315450" lvl="3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900" dirty="0" smtClean="0"/>
              <a:t>Selbständiges </a:t>
            </a:r>
            <a:r>
              <a:rPr lang="de-DE" sz="900" dirty="0"/>
              <a:t>Arbeiten auch in komplizierten Fällen und bei </a:t>
            </a:r>
            <a:r>
              <a:rPr lang="de-DE" sz="900" dirty="0" smtClean="0"/>
              <a:t>differenzierten Problemen</a:t>
            </a:r>
          </a:p>
          <a:p>
            <a:pPr marL="315450" lvl="3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900" dirty="0"/>
              <a:t>Umfassende Kenntnisse der Pathophysiologie, anästhesiologischen </a:t>
            </a:r>
            <a:r>
              <a:rPr lang="de-DE" sz="900" dirty="0" smtClean="0"/>
              <a:t>Pharmakologie und </a:t>
            </a:r>
            <a:r>
              <a:rPr lang="de-DE" sz="900" dirty="0"/>
              <a:t>der Narkoseführung auch bei differenzierten Eingriffen und </a:t>
            </a:r>
            <a:r>
              <a:rPr lang="de-DE" sz="900" dirty="0" smtClean="0"/>
              <a:t>multimorbiden Patienten</a:t>
            </a:r>
            <a:r>
              <a:rPr lang="de-DE" sz="1100" dirty="0" smtClean="0"/>
              <a:t/>
            </a:r>
            <a:br>
              <a:rPr lang="de-DE" sz="1100" dirty="0" smtClean="0"/>
            </a:br>
            <a:endParaRPr lang="de-DE" sz="1100" dirty="0" smtClean="0"/>
          </a:p>
          <a:p>
            <a:pPr marL="172829" lvl="2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sz="900" dirty="0">
                <a:latin typeface="+mj-lt"/>
              </a:rPr>
              <a:t>Differenzierte Regionalanästhesie</a:t>
            </a:r>
          </a:p>
          <a:p>
            <a:pPr marL="172829" lvl="2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sz="900" dirty="0">
                <a:latin typeface="+mj-lt"/>
              </a:rPr>
              <a:t>Thorakale </a:t>
            </a:r>
            <a:r>
              <a:rPr lang="de-DE" sz="900" dirty="0" err="1">
                <a:latin typeface="+mj-lt"/>
              </a:rPr>
              <a:t>Periduralanästhesie</a:t>
            </a:r>
            <a:endParaRPr lang="de-DE" sz="900" dirty="0">
              <a:latin typeface="+mj-lt"/>
            </a:endParaRP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endParaRPr lang="de-DE" sz="70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sz="900" dirty="0">
                <a:latin typeface="+mj-lt"/>
              </a:rPr>
              <a:t>M</a:t>
            </a:r>
            <a:r>
              <a:rPr lang="de-DE" sz="900" dirty="0" smtClean="0">
                <a:latin typeface="+mj-lt"/>
              </a:rPr>
              <a:t>anuelle Fertigkeiten</a:t>
            </a:r>
          </a:p>
          <a:p>
            <a:pPr marL="315450" lvl="3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900" dirty="0"/>
              <a:t>Platzierung und Kontrolle von </a:t>
            </a:r>
            <a:r>
              <a:rPr lang="de-DE" sz="900" dirty="0" err="1"/>
              <a:t>Doppellumentuben</a:t>
            </a:r>
            <a:endParaRPr lang="de-DE" sz="900" dirty="0"/>
          </a:p>
          <a:p>
            <a:pPr marL="315450" lvl="3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900" dirty="0" smtClean="0"/>
              <a:t>Fiberoptische </a:t>
            </a:r>
            <a:r>
              <a:rPr lang="de-DE" sz="900" dirty="0"/>
              <a:t>Wachintubation</a:t>
            </a:r>
          </a:p>
          <a:p>
            <a:pPr marL="315450" lvl="3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900" dirty="0" smtClean="0"/>
              <a:t>Differenzierte </a:t>
            </a:r>
            <a:r>
              <a:rPr lang="de-DE" sz="900" dirty="0"/>
              <a:t>Regionalanästhesien</a:t>
            </a:r>
          </a:p>
          <a:p>
            <a:pPr marL="315450" lvl="3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900" dirty="0" smtClean="0"/>
              <a:t>Thorakale </a:t>
            </a:r>
            <a:r>
              <a:rPr lang="de-DE" sz="900" dirty="0"/>
              <a:t>Katheter-</a:t>
            </a:r>
            <a:r>
              <a:rPr lang="de-DE" sz="900" dirty="0" err="1"/>
              <a:t>Periduralanästhesie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1803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F62CA-D620-4888-2A0B-A8A9A83DA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>
                <a:solidFill>
                  <a:srgbClr val="B80E80"/>
                </a:solidFill>
              </a:rPr>
              <a:t>Perfektionierung auf dem Wege zur Facharztreife: Lerninhalte </a:t>
            </a:r>
            <a:r>
              <a:rPr lang="de-DE" sz="1400" dirty="0" smtClean="0">
                <a:solidFill>
                  <a:srgbClr val="B80E80"/>
                </a:solidFill>
              </a:rPr>
              <a:t>Teil 2</a:t>
            </a:r>
            <a:endParaRPr lang="de-DE" sz="1400" dirty="0">
              <a:solidFill>
                <a:srgbClr val="B80E80"/>
              </a:solidFill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D96BF454-502C-EEDE-54D2-C473A90F89A0}"/>
              </a:ext>
            </a:extLst>
          </p:cNvPr>
          <p:cNvSpPr txBox="1">
            <a:spLocks/>
          </p:cNvSpPr>
          <p:nvPr/>
        </p:nvSpPr>
        <p:spPr>
          <a:xfrm>
            <a:off x="551118" y="625453"/>
            <a:ext cx="8205765" cy="4286943"/>
          </a:xfrm>
          <a:prstGeom prst="rect">
            <a:avLst/>
          </a:prstGeom>
        </p:spPr>
        <p:txBody>
          <a:bodyPr anchor="t"/>
          <a:lstStyle>
            <a:lvl1pPr marL="0" indent="0" algn="l" defTabSz="68568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684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9" indent="0" algn="l" defTabSz="685684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68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" indent="-172800" algn="l" defTabSz="685684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31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473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15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157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dirty="0" smtClean="0">
                <a:latin typeface="+mj-lt"/>
              </a:rPr>
              <a:t>Mitwirkung </a:t>
            </a:r>
            <a:r>
              <a:rPr lang="de-DE" sz="800" dirty="0">
                <a:latin typeface="+mj-lt"/>
              </a:rPr>
              <a:t>bei neurochirurgischen Eingriffen 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dirty="0"/>
              <a:t>Für die Weiterbildung ist die Teilnahme an der Narkose zu 25 </a:t>
            </a:r>
            <a:r>
              <a:rPr lang="de-DE" sz="800" dirty="0" smtClean="0"/>
              <a:t>intrakraniellen Eingriffen </a:t>
            </a:r>
            <a:r>
              <a:rPr lang="de-DE" sz="800" dirty="0"/>
              <a:t>erforderlich. Bei uns im Haus werden Interventionen an den </a:t>
            </a:r>
            <a:r>
              <a:rPr lang="de-DE" sz="800" dirty="0" smtClean="0"/>
              <a:t>Hirngefäßen durch </a:t>
            </a:r>
            <a:r>
              <a:rPr lang="de-DE" sz="800" dirty="0"/>
              <a:t>die Radiologen durchgeführt, die wir anästhesiologisch betreuen. </a:t>
            </a:r>
            <a:r>
              <a:rPr lang="de-DE" sz="800" dirty="0" smtClean="0"/>
              <a:t>Darüber hinaus </a:t>
            </a:r>
            <a:r>
              <a:rPr lang="de-DE" sz="800" dirty="0"/>
              <a:t>vermitteln wir eine Hospitation im Rahmen einer Vereinbarung mit </a:t>
            </a:r>
            <a:r>
              <a:rPr lang="de-DE" sz="800" dirty="0" smtClean="0"/>
              <a:t>dem UKSH </a:t>
            </a:r>
            <a:r>
              <a:rPr lang="de-DE" sz="800" dirty="0"/>
              <a:t>in Lübeck.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endParaRPr lang="de-DE" sz="800" dirty="0">
              <a:latin typeface="+mj-lt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dirty="0" smtClean="0">
                <a:latin typeface="+mj-lt"/>
              </a:rPr>
              <a:t>Zusätzliches Angebot: Kardioanästhesie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dirty="0"/>
              <a:t>Für die Mitwirkung bei intrathorakalen Eingriffen ist die Rotation in </a:t>
            </a:r>
            <a:r>
              <a:rPr lang="de-DE" sz="800" dirty="0" smtClean="0"/>
              <a:t>die Kardioanästhesie </a:t>
            </a:r>
            <a:r>
              <a:rPr lang="de-DE" sz="800" dirty="0"/>
              <a:t>vorgesehen. Der weiterbildungsbefugte Anästhesist für </a:t>
            </a:r>
            <a:r>
              <a:rPr lang="de-DE" sz="800" dirty="0" smtClean="0"/>
              <a:t>die Kardioanästhesie </a:t>
            </a:r>
            <a:r>
              <a:rPr lang="de-DE" sz="800" dirty="0"/>
              <a:t>ist der Chefarzt Herr PD Dr. Großherr. Es wird ein </a:t>
            </a:r>
            <a:r>
              <a:rPr lang="de-DE" sz="800" dirty="0" smtClean="0"/>
              <a:t>breites Spektrum </a:t>
            </a:r>
            <a:r>
              <a:rPr lang="de-DE" sz="800" dirty="0"/>
              <a:t>an herzchirurgischen Operationen mit und ohne Einsatz der </a:t>
            </a:r>
            <a:r>
              <a:rPr lang="de-DE" sz="800" dirty="0" smtClean="0"/>
              <a:t>Herz- /</a:t>
            </a:r>
            <a:r>
              <a:rPr lang="de-DE" sz="800" dirty="0"/>
              <a:t>Lungenmaschine sowie die Implantation einer passageren </a:t>
            </a:r>
            <a:r>
              <a:rPr lang="de-DE" sz="800" dirty="0" err="1" smtClean="0"/>
              <a:t>Pumpunterstüzung</a:t>
            </a:r>
            <a:r>
              <a:rPr lang="de-DE" sz="800" dirty="0" smtClean="0"/>
              <a:t> durchgeführt</a:t>
            </a:r>
            <a:r>
              <a:rPr lang="de-DE" sz="800" dirty="0"/>
              <a:t>. Die Kardioanästhesie ist ebenso an der Durchführung </a:t>
            </a:r>
            <a:r>
              <a:rPr lang="de-DE" sz="800" dirty="0" smtClean="0"/>
              <a:t>diverser kardiologischer </a:t>
            </a:r>
            <a:r>
              <a:rPr lang="de-DE" sz="800" dirty="0"/>
              <a:t>Intervention an den Herzklappen (z. B. TAVI) wie auch </a:t>
            </a:r>
            <a:r>
              <a:rPr lang="de-DE" sz="800" dirty="0" smtClean="0"/>
              <a:t>bei Schrittmacherimplantationen </a:t>
            </a:r>
            <a:r>
              <a:rPr lang="de-DE" sz="800" dirty="0"/>
              <a:t>beteiligt. Darüber hinaus wird die </a:t>
            </a:r>
            <a:r>
              <a:rPr lang="de-DE" sz="800" dirty="0" smtClean="0"/>
              <a:t>Anästhesieabteilung bei </a:t>
            </a:r>
            <a:r>
              <a:rPr lang="de-DE" sz="800" dirty="0"/>
              <a:t>Risikopatienten zur Ablation bei Vorhofflimmern und in der </a:t>
            </a:r>
            <a:r>
              <a:rPr lang="de-DE" sz="800" dirty="0" err="1" smtClean="0"/>
              <a:t>Koronarangiogrphie</a:t>
            </a:r>
            <a:r>
              <a:rPr lang="de-DE" sz="800" dirty="0" smtClean="0"/>
              <a:t> hinzugezogen.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endParaRPr lang="de-DE" sz="800" dirty="0"/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i="1" dirty="0"/>
              <a:t>Hier können zusätzlich Kenntnisse und Erfahrungen erworben </a:t>
            </a:r>
            <a:r>
              <a:rPr lang="de-DE" sz="800" i="1" dirty="0" smtClean="0"/>
              <a:t>werden:</a:t>
            </a:r>
            <a:endParaRPr lang="de-DE" sz="800" i="1" dirty="0"/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präoperative Risikoevaluation bei dieser Patientengruppe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erweitertes </a:t>
            </a:r>
            <a:r>
              <a:rPr lang="de-DE" sz="700" dirty="0" err="1"/>
              <a:t>hämodynamisches</a:t>
            </a:r>
            <a:r>
              <a:rPr lang="de-DE" sz="700" dirty="0"/>
              <a:t> Monitoring mit dem </a:t>
            </a:r>
            <a:r>
              <a:rPr lang="de-DE" sz="700" dirty="0" err="1"/>
              <a:t>Pulmonalarterienkatheter</a:t>
            </a:r>
            <a:endParaRPr lang="de-DE" sz="700" dirty="0"/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Einsatz von passageren Schrittmachern (</a:t>
            </a:r>
            <a:r>
              <a:rPr lang="de-DE" sz="700" dirty="0" err="1"/>
              <a:t>epikardial</a:t>
            </a:r>
            <a:r>
              <a:rPr lang="de-DE" sz="700" dirty="0"/>
              <a:t>, transvenös oder extern)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Erweiterte Echokardiographie (transthorakal und </a:t>
            </a:r>
            <a:r>
              <a:rPr lang="de-DE" sz="700" dirty="0" err="1"/>
              <a:t>transösophageal</a:t>
            </a:r>
            <a:r>
              <a:rPr lang="de-DE" sz="700" dirty="0"/>
              <a:t>)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Der Einsatz von Defibrillatoren und </a:t>
            </a:r>
            <a:r>
              <a:rPr lang="de-DE" sz="700" dirty="0" err="1"/>
              <a:t>Fibrillatoren</a:t>
            </a:r>
            <a:endParaRPr lang="de-DE" sz="700" dirty="0"/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Massivtransfusion, ggf. Druckinfusion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 err="1"/>
              <a:t>Perioperatives</a:t>
            </a:r>
            <a:r>
              <a:rPr lang="de-DE" sz="700" dirty="0"/>
              <a:t> Management bei Einsatz der Herz-/Lungenmaschine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 err="1"/>
              <a:t>Perioperative</a:t>
            </a:r>
            <a:r>
              <a:rPr lang="de-DE" sz="700" dirty="0"/>
              <a:t> Antikoagulation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Erweiterte Therapie mit </a:t>
            </a:r>
            <a:r>
              <a:rPr lang="de-DE" sz="700" dirty="0" err="1"/>
              <a:t>Katecholaminen</a:t>
            </a:r>
            <a:r>
              <a:rPr lang="de-DE" sz="700" dirty="0"/>
              <a:t> und </a:t>
            </a:r>
            <a:r>
              <a:rPr lang="de-DE" sz="700" dirty="0" err="1"/>
              <a:t>Inotropika</a:t>
            </a:r>
            <a:endParaRPr lang="de-DE" sz="700" dirty="0"/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Anlage der ECMO (v-v, a-v)</a:t>
            </a:r>
            <a:r>
              <a:rPr lang="de-DE" sz="800" dirty="0" smtClean="0"/>
              <a:t/>
            </a:r>
            <a:br>
              <a:rPr lang="de-DE" sz="800" dirty="0" smtClean="0"/>
            </a:br>
            <a:endParaRPr lang="de-DE" sz="800" dirty="0" smtClean="0"/>
          </a:p>
          <a:p>
            <a:r>
              <a:rPr lang="de-DE" sz="800" dirty="0" smtClean="0"/>
              <a:t>Darüber </a:t>
            </a:r>
            <a:r>
              <a:rPr lang="de-DE" sz="800" dirty="0">
                <a:latin typeface="+mn-lt"/>
              </a:rPr>
              <a:t>hinaus besteht die Möglichkeit im Rahmen einer 6-monatigen Rotation </a:t>
            </a:r>
            <a:r>
              <a:rPr lang="de-DE" sz="800" dirty="0" smtClean="0">
                <a:latin typeface="+mn-lt"/>
              </a:rPr>
              <a:t>auch auf </a:t>
            </a:r>
            <a:r>
              <a:rPr lang="de-DE" sz="800" dirty="0">
                <a:latin typeface="+mn-lt"/>
              </a:rPr>
              <a:t>der kardio-chirurgisch / kardiologischen Intensivstation tätig zu werden. </a:t>
            </a:r>
            <a:r>
              <a:rPr lang="de-DE" sz="800" dirty="0" smtClean="0">
                <a:latin typeface="+mn-lt"/>
              </a:rPr>
              <a:t>Dabei kann </a:t>
            </a:r>
            <a:r>
              <a:rPr lang="de-DE" sz="800" dirty="0">
                <a:latin typeface="+mn-lt"/>
              </a:rPr>
              <a:t>der Umgang mit erweitertem Monitoring und Organersatzverfahren (z.B. </a:t>
            </a:r>
            <a:r>
              <a:rPr lang="de-DE" sz="800" dirty="0" smtClean="0">
                <a:latin typeface="+mn-lt"/>
              </a:rPr>
              <a:t>IABP, ECMO</a:t>
            </a:r>
            <a:r>
              <a:rPr lang="de-DE" sz="800" dirty="0">
                <a:latin typeface="+mn-lt"/>
              </a:rPr>
              <a:t>) erlernt werden</a:t>
            </a:r>
            <a:r>
              <a:rPr lang="de-DE" sz="800" dirty="0" smtClean="0">
                <a:latin typeface="+mn-lt"/>
              </a:rPr>
              <a:t>.</a:t>
            </a:r>
            <a:br>
              <a:rPr lang="de-DE" sz="800" dirty="0" smtClean="0">
                <a:latin typeface="+mn-lt"/>
              </a:rPr>
            </a:br>
            <a:r>
              <a:rPr lang="de-DE" sz="800" dirty="0" smtClean="0">
                <a:latin typeface="+mn-lt"/>
              </a:rPr>
              <a:t/>
            </a:r>
            <a:br>
              <a:rPr lang="de-DE" sz="800" dirty="0" smtClean="0">
                <a:latin typeface="+mn-lt"/>
              </a:rPr>
            </a:br>
            <a:r>
              <a:rPr lang="de-DE" sz="800" dirty="0">
                <a:latin typeface="+mn-lt"/>
              </a:rPr>
              <a:t>Im Anschluss an die Facharztweiterbildung kann am Standort </a:t>
            </a:r>
            <a:r>
              <a:rPr lang="de-DE" sz="800" dirty="0" smtClean="0">
                <a:latin typeface="+mn-lt"/>
              </a:rPr>
              <a:t>die Zusatzweiterbildung </a:t>
            </a:r>
            <a:r>
              <a:rPr lang="de-DE" sz="800" dirty="0">
                <a:latin typeface="+mn-lt"/>
              </a:rPr>
              <a:t>Intensivmedizin erworben werden.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endParaRPr lang="de-DE" sz="900" dirty="0">
              <a:latin typeface="+mj-lt"/>
            </a:endParaRP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96BF454-502C-EEDE-54D2-C473A90F89A0}"/>
              </a:ext>
            </a:extLst>
          </p:cNvPr>
          <p:cNvSpPr txBox="1">
            <a:spLocks/>
          </p:cNvSpPr>
          <p:nvPr/>
        </p:nvSpPr>
        <p:spPr>
          <a:xfrm>
            <a:off x="551118" y="672176"/>
            <a:ext cx="7184573" cy="3427978"/>
          </a:xfrm>
          <a:prstGeom prst="rect">
            <a:avLst/>
          </a:prstGeom>
        </p:spPr>
        <p:txBody>
          <a:bodyPr anchor="t"/>
          <a:lstStyle>
            <a:lvl1pPr marL="0" indent="0" algn="l" defTabSz="68568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684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9" indent="0" algn="l" defTabSz="685684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68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" indent="-172800" algn="l" defTabSz="685684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31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473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15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157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8036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F62CA-D620-4888-2A0B-A8A9A83DA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>
                <a:solidFill>
                  <a:srgbClr val="B80E80"/>
                </a:solidFill>
              </a:rPr>
              <a:t>Perfektionierung auf dem Wege zur Facharztreife: Lerninhalte </a:t>
            </a:r>
            <a:r>
              <a:rPr lang="de-DE" sz="1400" dirty="0" smtClean="0">
                <a:solidFill>
                  <a:srgbClr val="B80E80"/>
                </a:solidFill>
              </a:rPr>
              <a:t>Teil 3</a:t>
            </a:r>
            <a:endParaRPr lang="de-DE" sz="1400" dirty="0">
              <a:solidFill>
                <a:srgbClr val="B80E80"/>
              </a:solidFill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D96BF454-502C-EEDE-54D2-C473A90F89A0}"/>
              </a:ext>
            </a:extLst>
          </p:cNvPr>
          <p:cNvSpPr txBox="1">
            <a:spLocks/>
          </p:cNvSpPr>
          <p:nvPr/>
        </p:nvSpPr>
        <p:spPr>
          <a:xfrm>
            <a:off x="551118" y="672176"/>
            <a:ext cx="7685157" cy="3427978"/>
          </a:xfrm>
          <a:prstGeom prst="rect">
            <a:avLst/>
          </a:prstGeom>
        </p:spPr>
        <p:txBody>
          <a:bodyPr anchor="t"/>
          <a:lstStyle>
            <a:lvl1pPr marL="0" indent="0" algn="l" defTabSz="68568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684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9" indent="0" algn="l" defTabSz="685684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68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" indent="-172800" algn="l" defTabSz="685684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31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473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15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157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sz="1000" dirty="0" smtClean="0">
                <a:latin typeface="+mj-lt"/>
              </a:rPr>
              <a:t>Seminare </a:t>
            </a:r>
            <a:r>
              <a:rPr lang="de-DE" sz="1000" dirty="0">
                <a:latin typeface="+mj-lt"/>
              </a:rPr>
              <a:t>und hausinterne Fortbildungen</a:t>
            </a:r>
            <a:br>
              <a:rPr lang="de-DE" sz="1000" dirty="0">
                <a:latin typeface="+mj-lt"/>
              </a:rPr>
            </a:br>
            <a:r>
              <a:rPr lang="de-DE" sz="900" dirty="0"/>
              <a:t>Neben den genannten internen und externen Fortbildungsveranstaltungen </a:t>
            </a:r>
            <a:r>
              <a:rPr lang="de-DE" sz="900" dirty="0" smtClean="0"/>
              <a:t>finden tägliche </a:t>
            </a:r>
            <a:r>
              <a:rPr lang="de-DE" sz="900" dirty="0"/>
              <a:t>Fallbesprechungen, wöchentliche theoretische </a:t>
            </a:r>
            <a:r>
              <a:rPr lang="de-DE" sz="900" dirty="0" smtClean="0"/>
              <a:t>Fortbildungsveranstaltungen und </a:t>
            </a:r>
            <a:r>
              <a:rPr lang="de-DE" sz="900" dirty="0"/>
              <a:t>monatliche M&amp;M-Konferenzen statt. (</a:t>
            </a:r>
            <a:r>
              <a:rPr lang="de-DE" sz="900" dirty="0" err="1"/>
              <a:t>Morbidity</a:t>
            </a:r>
            <a:r>
              <a:rPr lang="de-DE" sz="900" dirty="0"/>
              <a:t> &amp; </a:t>
            </a:r>
            <a:r>
              <a:rPr lang="de-DE" sz="900" dirty="0" err="1"/>
              <a:t>Mortality</a:t>
            </a:r>
            <a:r>
              <a:rPr lang="de-DE" sz="900" dirty="0"/>
              <a:t>)</a:t>
            </a:r>
          </a:p>
          <a:p>
            <a:pPr lvl="2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sz="900" dirty="0"/>
              <a:t>Für das praxisnahe Lernen im Team werden bei uns Simulationstrainings für </a:t>
            </a:r>
            <a:r>
              <a:rPr lang="de-DE" sz="900" dirty="0" smtClean="0"/>
              <a:t>die Reanimation</a:t>
            </a:r>
            <a:r>
              <a:rPr lang="de-DE" sz="900" dirty="0"/>
              <a:t>, für Notfallsituationen im OP und für die Versorgung </a:t>
            </a:r>
            <a:r>
              <a:rPr lang="de-DE" sz="900" dirty="0" smtClean="0"/>
              <a:t>von Schockraumpatienten </a:t>
            </a:r>
            <a:r>
              <a:rPr lang="de-DE" sz="900" dirty="0"/>
              <a:t>angeboten.</a:t>
            </a:r>
          </a:p>
          <a:p>
            <a:pPr lvl="2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sz="900" dirty="0"/>
              <a:t>Die gründliche und umfassende Aneignung der theoretischen Grundlagen </a:t>
            </a:r>
            <a:r>
              <a:rPr lang="de-DE" sz="900" dirty="0" smtClean="0"/>
              <a:t>des Fachgebietes </a:t>
            </a:r>
            <a:r>
              <a:rPr lang="de-DE" sz="900" dirty="0"/>
              <a:t>liegt letztlich in der Eigenverantwortung des ärztlichen </a:t>
            </a:r>
            <a:r>
              <a:rPr lang="de-DE" sz="900" dirty="0" smtClean="0"/>
              <a:t>Mitarbeiters. Das </a:t>
            </a:r>
            <a:r>
              <a:rPr lang="de-DE" sz="900" dirty="0"/>
              <a:t>gilt auch für das Führen des </a:t>
            </a:r>
            <a:r>
              <a:rPr lang="de-DE" sz="900" b="1" dirty="0"/>
              <a:t>Logbuchs</a:t>
            </a:r>
            <a:r>
              <a:rPr lang="de-DE" sz="900" dirty="0"/>
              <a:t>, das die Grundlage für die </a:t>
            </a:r>
            <a:r>
              <a:rPr lang="de-DE" sz="900" dirty="0" smtClean="0"/>
              <a:t>regelmäßigen Weiterbildungsgespräche </a:t>
            </a:r>
            <a:r>
              <a:rPr lang="de-DE" sz="900" dirty="0"/>
              <a:t>zwischen der Chefärztin und dem in </a:t>
            </a:r>
            <a:r>
              <a:rPr lang="de-DE" sz="900" dirty="0" smtClean="0"/>
              <a:t>Weiterbildung befindlichen </a:t>
            </a:r>
            <a:r>
              <a:rPr lang="de-DE" sz="900" dirty="0"/>
              <a:t>Arzt gemäß §8 der Weiterbildungsordnung </a:t>
            </a:r>
            <a:r>
              <a:rPr lang="de-DE" sz="900" dirty="0" smtClean="0"/>
              <a:t>bildet.</a:t>
            </a:r>
            <a:br>
              <a:rPr lang="de-DE" sz="900" dirty="0" smtClean="0"/>
            </a:br>
            <a:r>
              <a:rPr lang="de-DE" sz="900" dirty="0" smtClean="0"/>
              <a:t/>
            </a:r>
            <a:br>
              <a:rPr lang="de-DE" sz="900" dirty="0" smtClean="0"/>
            </a:br>
            <a:r>
              <a:rPr lang="de-DE" sz="900" dirty="0" smtClean="0"/>
              <a:t>Bei </a:t>
            </a:r>
            <a:r>
              <a:rPr lang="de-DE" sz="900" dirty="0"/>
              <a:t>einer ab 2020 begonnenen Weiterbildung muss die Weiterbildungsordnung </a:t>
            </a:r>
            <a:r>
              <a:rPr lang="de-DE" sz="900" dirty="0" smtClean="0"/>
              <a:t>2020 angewandt </a:t>
            </a:r>
            <a:r>
              <a:rPr lang="de-DE" sz="900" dirty="0"/>
              <a:t>werden, und das Logbuch ist in elektronischer Form bei der </a:t>
            </a:r>
            <a:r>
              <a:rPr lang="de-DE" sz="900" dirty="0" smtClean="0"/>
              <a:t>Ärztekammer zu </a:t>
            </a:r>
            <a:r>
              <a:rPr lang="de-DE" sz="900" dirty="0"/>
              <a:t>führen. Auch dafür ist die Weiterbildungsassistentin bzw. </a:t>
            </a:r>
            <a:r>
              <a:rPr lang="de-DE" sz="900" dirty="0" smtClean="0"/>
              <a:t>der Weiterbildungsassistent </a:t>
            </a:r>
            <a:r>
              <a:rPr lang="de-DE" sz="900" dirty="0"/>
              <a:t>selbst verantwortlich. Auf der Website der </a:t>
            </a:r>
            <a:r>
              <a:rPr lang="de-DE" sz="900" dirty="0" smtClean="0"/>
              <a:t>Ärztekammer (AEKSH</a:t>
            </a:r>
            <a:r>
              <a:rPr lang="de-DE" sz="900" dirty="0"/>
              <a:t>) können die erworbenen Kenntnisse und Fähigkeiten </a:t>
            </a:r>
            <a:r>
              <a:rPr lang="de-DE" sz="900" dirty="0" smtClean="0"/>
              <a:t>dem Weiterbildungsbefugten </a:t>
            </a:r>
            <a:r>
              <a:rPr lang="de-DE" sz="900" dirty="0"/>
              <a:t>zur Bestätigung übermittelt werden.</a:t>
            </a:r>
            <a:br>
              <a:rPr lang="de-DE" sz="900" dirty="0"/>
            </a:br>
            <a:endParaRPr lang="de-DE" sz="900" dirty="0"/>
          </a:p>
          <a:p>
            <a:pPr marL="315450" lvl="3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sz="900" dirty="0"/>
              <a:t>Sie finden Frau Dr. Antje Lobenstein unter</a:t>
            </a:r>
            <a:r>
              <a:rPr lang="de-DE" sz="900" dirty="0" smtClean="0"/>
              <a:t>:</a:t>
            </a:r>
          </a:p>
          <a:p>
            <a:pPr lvl="3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de-DE" sz="900" i="1" dirty="0" smtClean="0"/>
              <a:t>     Weiterbildungsstätte</a:t>
            </a:r>
            <a:r>
              <a:rPr lang="de-DE" sz="900" i="1" dirty="0"/>
              <a:t>: AK Segeberger </a:t>
            </a:r>
            <a:r>
              <a:rPr lang="de-DE" sz="900" i="1" dirty="0" smtClean="0"/>
              <a:t>Kliniken</a:t>
            </a:r>
          </a:p>
          <a:p>
            <a:pPr lvl="4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de-DE" sz="900" i="1" dirty="0" smtClean="0"/>
              <a:t>     Benutzername</a:t>
            </a:r>
            <a:r>
              <a:rPr lang="de-DE" sz="900" i="1" dirty="0"/>
              <a:t>: AEKSH1014449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96BF454-502C-EEDE-54D2-C473A90F89A0}"/>
              </a:ext>
            </a:extLst>
          </p:cNvPr>
          <p:cNvSpPr txBox="1">
            <a:spLocks/>
          </p:cNvSpPr>
          <p:nvPr/>
        </p:nvSpPr>
        <p:spPr>
          <a:xfrm>
            <a:off x="551118" y="672176"/>
            <a:ext cx="7184573" cy="3427978"/>
          </a:xfrm>
          <a:prstGeom prst="rect">
            <a:avLst/>
          </a:prstGeom>
        </p:spPr>
        <p:txBody>
          <a:bodyPr anchor="t"/>
          <a:lstStyle>
            <a:lvl1pPr marL="0" indent="0" algn="l" defTabSz="68568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684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9" indent="0" algn="l" defTabSz="685684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68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" indent="-172800" algn="l" defTabSz="685684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31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473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15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157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8582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607D6-F0C3-689C-FBF7-56304266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395" y="1023972"/>
            <a:ext cx="6238504" cy="2293367"/>
          </a:xfrm>
        </p:spPr>
        <p:txBody>
          <a:bodyPr/>
          <a:lstStyle/>
          <a:p>
            <a:r>
              <a:rPr lang="de-DE" sz="2400" b="1" dirty="0" smtClean="0"/>
              <a:t>»</a:t>
            </a:r>
            <a:r>
              <a:rPr lang="de-DE" sz="2400" b="1" dirty="0"/>
              <a:t>Wir vermitteln Ihnen klinische Kompetenz, um Patienten und Patientinnen in heiklen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b="1" dirty="0"/>
              <a:t>Situationen ärztlich und besonnen zu begleiten und Angst und Schmerz zu nehmen.«</a:t>
            </a:r>
            <a:endParaRPr lang="de-DE" sz="1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415C8A-7A30-44BC-B0AF-99F00424E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769" y="3467329"/>
            <a:ext cx="6274130" cy="391335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Dr. med. Antje Lobenstein</a:t>
            </a:r>
            <a:br>
              <a:rPr lang="de-DE" dirty="0" smtClean="0">
                <a:solidFill>
                  <a:schemeClr val="tx2"/>
                </a:solidFill>
              </a:rPr>
            </a:br>
            <a:r>
              <a:rPr lang="de-DE" dirty="0" smtClean="0">
                <a:solidFill>
                  <a:schemeClr val="tx2"/>
                </a:solidFill>
              </a:rPr>
              <a:t>Chefärztin Anästhesie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1EB77-5898-4881-AB6B-A2D005884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510" y="-645878"/>
            <a:ext cx="3395290" cy="2076948"/>
          </a:xfrm>
        </p:spPr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B0AD2C-569C-C0B4-F82C-FEB9606A9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509" y="1513472"/>
            <a:ext cx="4079051" cy="2277478"/>
          </a:xfrm>
        </p:spPr>
        <p:txBody>
          <a:bodyPr>
            <a:noAutofit/>
          </a:bodyPr>
          <a:lstStyle/>
          <a:p>
            <a:r>
              <a:rPr lang="de-DE" sz="1200" dirty="0">
                <a:solidFill>
                  <a:schemeClr val="bg2"/>
                </a:solidFill>
              </a:rPr>
              <a:t>Segeberger Kliniken GmbH</a:t>
            </a:r>
          </a:p>
          <a:p>
            <a:r>
              <a:rPr lang="de-DE" sz="1200" dirty="0">
                <a:solidFill>
                  <a:schemeClr val="bg2"/>
                </a:solidFill>
              </a:rPr>
              <a:t>Klosterkamp 1a</a:t>
            </a:r>
          </a:p>
          <a:p>
            <a:r>
              <a:rPr lang="de-DE" sz="1200" dirty="0">
                <a:solidFill>
                  <a:schemeClr val="bg2"/>
                </a:solidFill>
              </a:rPr>
              <a:t>23795 Bad </a:t>
            </a:r>
            <a:r>
              <a:rPr lang="de-DE" sz="1200" dirty="0" smtClean="0">
                <a:solidFill>
                  <a:schemeClr val="bg2"/>
                </a:solidFill>
              </a:rPr>
              <a:t>Segeberg</a:t>
            </a:r>
            <a:br>
              <a:rPr lang="de-DE" sz="1200" dirty="0" smtClean="0">
                <a:solidFill>
                  <a:schemeClr val="bg2"/>
                </a:solidFill>
              </a:rPr>
            </a:br>
            <a:endParaRPr lang="de-DE" sz="1200" dirty="0">
              <a:solidFill>
                <a:schemeClr val="bg2"/>
              </a:solidFill>
            </a:endParaRPr>
          </a:p>
          <a:p>
            <a:r>
              <a:rPr lang="de-DE" sz="1200" dirty="0">
                <a:solidFill>
                  <a:schemeClr val="bg2"/>
                </a:solidFill>
              </a:rPr>
              <a:t>Tel: 04551 </a:t>
            </a:r>
            <a:r>
              <a:rPr lang="de-DE" sz="1200" dirty="0" smtClean="0">
                <a:solidFill>
                  <a:schemeClr val="bg2"/>
                </a:solidFill>
              </a:rPr>
              <a:t>801 - 1041</a:t>
            </a:r>
            <a:endParaRPr lang="de-DE" sz="1200" dirty="0">
              <a:solidFill>
                <a:schemeClr val="bg2"/>
              </a:solidFill>
            </a:endParaRPr>
          </a:p>
          <a:p>
            <a:r>
              <a:rPr lang="de-DE" sz="1200" dirty="0">
                <a:solidFill>
                  <a:schemeClr val="bg2"/>
                </a:solidFill>
              </a:rPr>
              <a:t>Fax: 04551 </a:t>
            </a:r>
            <a:r>
              <a:rPr lang="de-DE" sz="1200" dirty="0" smtClean="0">
                <a:solidFill>
                  <a:schemeClr val="bg2"/>
                </a:solidFill>
              </a:rPr>
              <a:t>802 - 1508</a:t>
            </a:r>
            <a:endParaRPr lang="de-DE" sz="1200" dirty="0">
              <a:solidFill>
                <a:schemeClr val="bg2"/>
              </a:solidFill>
            </a:endParaRPr>
          </a:p>
          <a:p>
            <a:r>
              <a:rPr lang="de-DE" sz="1200" dirty="0" smtClean="0">
                <a:solidFill>
                  <a:schemeClr val="bg2"/>
                </a:solidFill>
              </a:rPr>
              <a:t>E-Mail: petra.apel-huebner@segebergerkliniken.de</a:t>
            </a:r>
            <a:br>
              <a:rPr lang="de-DE" sz="1200" dirty="0" smtClean="0">
                <a:solidFill>
                  <a:schemeClr val="bg2"/>
                </a:solidFill>
              </a:rPr>
            </a:br>
            <a:r>
              <a:rPr lang="de-DE" sz="1200" dirty="0" smtClean="0">
                <a:solidFill>
                  <a:schemeClr val="bg2"/>
                </a:solidFill>
              </a:rPr>
              <a:t/>
            </a:r>
            <a:br>
              <a:rPr lang="de-DE" sz="1200" dirty="0" smtClean="0">
                <a:solidFill>
                  <a:schemeClr val="bg2"/>
                </a:solidFill>
              </a:rPr>
            </a:br>
            <a:r>
              <a:rPr lang="de-DE" sz="1200" dirty="0" smtClean="0">
                <a:solidFill>
                  <a:schemeClr val="bg2"/>
                </a:solidFill>
              </a:rPr>
              <a:t>www.segebergerkliniken.de</a:t>
            </a:r>
            <a:endParaRPr lang="de-DE" sz="1200" dirty="0">
              <a:solidFill>
                <a:schemeClr val="bg2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148523" y="613472"/>
            <a:ext cx="900000" cy="900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58" y="829739"/>
            <a:ext cx="518930" cy="46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r="7064"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F0539B-320B-5C72-F3CF-75ABD1B4C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600" dirty="0">
                <a:solidFill>
                  <a:srgbClr val="B80E80"/>
                </a:solidFill>
              </a:rPr>
              <a:t>Programm für die Weiterbildung zur Ärztin/zum Arzt für Anästhesiologie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6BF454-502C-EEDE-54D2-C473A90F8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724640"/>
            <a:ext cx="3726795" cy="3527591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900" dirty="0"/>
              <a:t>In Übereinstimmung mit der Weiterbildungsordnung der </a:t>
            </a:r>
            <a:r>
              <a:rPr lang="de-DE" sz="900" dirty="0" smtClean="0"/>
              <a:t>Ärztekammer Schleswig-Holstein </a:t>
            </a:r>
            <a:r>
              <a:rPr lang="de-DE" sz="900" dirty="0"/>
              <a:t>ist unser Ziel der geregelte Erwerb </a:t>
            </a:r>
            <a:r>
              <a:rPr lang="de-DE" sz="900" dirty="0" smtClean="0"/>
              <a:t>festgelegter Kenntnisse</a:t>
            </a:r>
            <a:r>
              <a:rPr lang="de-DE" sz="900" dirty="0"/>
              <a:t>, Erfahrungen und Fertigkeiten für definierte </a:t>
            </a:r>
            <a:r>
              <a:rPr lang="de-DE" sz="900" dirty="0" smtClean="0"/>
              <a:t>ärztliche Tätigkeiten</a:t>
            </a:r>
            <a:r>
              <a:rPr lang="de-DE" sz="900" dirty="0"/>
              <a:t>, sowie die Sicherung der Qualität ärztlicher </a:t>
            </a:r>
            <a:r>
              <a:rPr lang="de-DE" sz="900" dirty="0" smtClean="0"/>
              <a:t>Berufsausübung. Der </a:t>
            </a:r>
            <a:r>
              <a:rPr lang="de-DE" sz="900" dirty="0"/>
              <a:t>Weiterbildungsplan umfasst 60 Monate</a:t>
            </a:r>
            <a:r>
              <a:rPr lang="de-DE" sz="900" dirty="0" smtClean="0"/>
              <a:t>.</a:t>
            </a:r>
            <a:br>
              <a:rPr lang="de-DE" sz="900" dirty="0" smtClean="0"/>
            </a:br>
            <a:endParaRPr lang="de-DE" sz="900" dirty="0"/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900" dirty="0"/>
              <a:t>Jede neue Mitarbeiterin, jeder Mitarbeiter bekommt </a:t>
            </a:r>
            <a:r>
              <a:rPr lang="de-DE" sz="900" dirty="0" smtClean="0"/>
              <a:t>eine Zugangsberechtigung </a:t>
            </a:r>
            <a:r>
              <a:rPr lang="de-DE" sz="900" dirty="0"/>
              <a:t>zum Intranet der Klinik und eine Einweisung in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900" dirty="0"/>
              <a:t>dieses System. Hier sind insbesondere die klinikinternen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900" dirty="0"/>
              <a:t>Standardverfahren, eine Sammlung von Verfahrensanweisungen </a:t>
            </a:r>
            <a:r>
              <a:rPr lang="de-DE" sz="900" dirty="0" smtClean="0"/>
              <a:t>sowie das </a:t>
            </a:r>
            <a:r>
              <a:rPr lang="de-DE" sz="900" dirty="0"/>
              <a:t>OP-Handbuch hinterlegt. Dies betrifft zum Beispiel das Vorgehen </a:t>
            </a:r>
            <a:r>
              <a:rPr lang="de-DE" sz="900" dirty="0" smtClean="0"/>
              <a:t>in der </a:t>
            </a:r>
            <a:r>
              <a:rPr lang="de-DE" sz="900" dirty="0"/>
              <a:t>geburtshilflichen Anästhesie und in der </a:t>
            </a:r>
            <a:r>
              <a:rPr lang="de-DE" sz="900" dirty="0" smtClean="0"/>
              <a:t>postoperativen Schmerztherapie.</a:t>
            </a:r>
            <a:br>
              <a:rPr lang="de-DE" sz="900" dirty="0" smtClean="0"/>
            </a:br>
            <a:endParaRPr lang="de-DE" sz="900" dirty="0"/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900" dirty="0"/>
              <a:t>Für jede Mitarbeiterin und jeden Mitarbeiter wird zentral eine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900" dirty="0"/>
              <a:t>Geräteeinweisungsliste geführt, aus der auf Wunsch ein Auszug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900" dirty="0"/>
              <a:t>ausgestellt wird</a:t>
            </a:r>
            <a:r>
              <a:rPr lang="de-DE" sz="900" dirty="0" smtClean="0"/>
              <a:t>.</a:t>
            </a:r>
          </a:p>
        </p:txBody>
      </p:sp>
      <p:sp>
        <p:nvSpPr>
          <p:cNvPr id="12" name="Rechteck 11"/>
          <p:cNvSpPr/>
          <p:nvPr/>
        </p:nvSpPr>
        <p:spPr>
          <a:xfrm>
            <a:off x="8064316" y="882030"/>
            <a:ext cx="50502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900" dirty="0" smtClean="0">
                <a:solidFill>
                  <a:schemeClr val="bg2"/>
                </a:solidFill>
                <a:latin typeface="+mj-lt"/>
              </a:rPr>
              <a:t>SK</a:t>
            </a:r>
            <a:endParaRPr lang="de-DE" sz="19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866830" y="432030"/>
            <a:ext cx="900000" cy="900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80" y="624373"/>
            <a:ext cx="508899" cy="5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2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F62CA-D620-4888-2A0B-A8A9A83DA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>
                <a:solidFill>
                  <a:schemeClr val="accent1"/>
                </a:solidFill>
              </a:rPr>
              <a:t>Ablauf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E07D17D8-FBDF-C285-5C1A-CD3AD8D5D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994160"/>
              </p:ext>
            </p:extLst>
          </p:nvPr>
        </p:nvGraphicFramePr>
        <p:xfrm>
          <a:off x="611187" y="1120433"/>
          <a:ext cx="7921625" cy="3062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7683">
                  <a:extLst>
                    <a:ext uri="{9D8B030D-6E8A-4147-A177-3AD203B41FA5}">
                      <a16:colId xmlns:a16="http://schemas.microsoft.com/office/drawing/2014/main" val="981513833"/>
                    </a:ext>
                  </a:extLst>
                </a:gridCol>
                <a:gridCol w="3420352">
                  <a:extLst>
                    <a:ext uri="{9D8B030D-6E8A-4147-A177-3AD203B41FA5}">
                      <a16:colId xmlns:a16="http://schemas.microsoft.com/office/drawing/2014/main" val="1549374802"/>
                    </a:ext>
                  </a:extLst>
                </a:gridCol>
                <a:gridCol w="3223590">
                  <a:extLst>
                    <a:ext uri="{9D8B030D-6E8A-4147-A177-3AD203B41FA5}">
                      <a16:colId xmlns:a16="http://schemas.microsoft.com/office/drawing/2014/main" val="2705945705"/>
                    </a:ext>
                  </a:extLst>
                </a:gridCol>
              </a:tblGrid>
              <a:tr h="263744"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>
                          <a:latin typeface="+mj-lt"/>
                        </a:rPr>
                        <a:t>Stufe</a:t>
                      </a:r>
                      <a:endParaRPr lang="de-DE" sz="80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Zielsetzung</a:t>
                      </a:r>
                      <a:endParaRPr lang="de-DE" sz="800" b="0" dirty="0">
                        <a:latin typeface="+mj-lt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6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Lenkende Strukturen</a:t>
                      </a:r>
                      <a:endParaRPr lang="de-DE" sz="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238472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Erste Schritte in der Anästhesie </a:t>
                      </a:r>
                      <a:endParaRPr lang="de-DE" sz="800" dirty="0">
                        <a:latin typeface="+mn-lt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Kennenlernen des Fachgebietes und der Anästhesieabteilung</a:t>
                      </a:r>
                      <a:br>
                        <a:rPr lang="de-DE" sz="800" dirty="0" smtClean="0"/>
                      </a:br>
                      <a:r>
                        <a:rPr lang="de-DE" sz="800" dirty="0" smtClean="0"/>
                        <a:t>(6-8 Wochen).</a:t>
                      </a:r>
                      <a:endParaRPr lang="de-DE" sz="800" dirty="0"/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Die</a:t>
                      </a:r>
                      <a:r>
                        <a:rPr lang="de-DE" sz="800" baseline="0" dirty="0" smtClean="0"/>
                        <a:t> Arbeit erfolgt u</a:t>
                      </a:r>
                      <a:r>
                        <a:rPr lang="de-DE" sz="800" dirty="0" smtClean="0"/>
                        <a:t>nter </a:t>
                      </a:r>
                      <a:r>
                        <a:rPr lang="de-DE" sz="800" dirty="0" smtClean="0"/>
                        <a:t>kontinuierlicher Aufsicht und Anleitung durch </a:t>
                      </a:r>
                      <a:r>
                        <a:rPr lang="de-DE" sz="800" dirty="0" smtClean="0"/>
                        <a:t>einen Facharzt.</a:t>
                      </a:r>
                      <a:endParaRPr lang="de-DE" sz="800" dirty="0" smtClean="0"/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453411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marL="0" marR="0" lvl="0" indent="0" algn="l" defTabSz="6856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 smtClean="0"/>
                        <a:t>Routineanästhesien ASA 1 und 2</a:t>
                      </a:r>
                      <a:endParaRPr lang="de-DE" sz="800" dirty="0" smtClean="0">
                        <a:latin typeface="+mn-lt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latin typeface="+mn-lt"/>
                        </a:rPr>
                        <a:t>Zunehmende Sicherheit bei der selbstständigen Durchführung einfacher Anästhesien / Regionalanästhesien bei Patienten ASA 1 bis 2, Mithilfe bei Eingriffen höherer Schwierigkeitsgrade (ASA 3 und 4)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(ca. 10–12 Monate).</a:t>
                      </a:r>
                      <a:endParaRPr lang="de-D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Die aufsichtführende Oberärztin oder der aufsichtführende Oberarzt ist vor Ort und jederzeit verfügbar.</a:t>
                      </a:r>
                      <a:endParaRPr lang="de-DE" sz="800" dirty="0"/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95261"/>
                  </a:ext>
                </a:extLst>
              </a:tr>
              <a:tr h="289792">
                <a:tc>
                  <a:txBody>
                    <a:bodyPr/>
                    <a:lstStyle/>
                    <a:p>
                      <a:pPr marL="0" marR="0" lvl="0" indent="0" algn="l" defTabSz="6856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>
                          <a:latin typeface="+mn-lt"/>
                        </a:rPr>
                        <a:t>Komplexere Eingriffe oder Patienten mit Vorerkrankungen (ASA 3 und 4)</a:t>
                      </a:r>
                      <a:endParaRPr lang="de-DE" sz="800" dirty="0" smtClean="0">
                        <a:latin typeface="+mn-lt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Kenntnisse differenzierter Anästhesietechniken bei komplexen Eingriffen, bei Patienten mit ausgeprägten Vorerkrankungen (ASA 3 und 4) sowie bei Notfällen</a:t>
                      </a:r>
                      <a:r>
                        <a:rPr lang="de-DE" sz="800" baseline="0" dirty="0" smtClean="0"/>
                        <a:t> </a:t>
                      </a:r>
                      <a:r>
                        <a:rPr lang="de-DE" sz="800" dirty="0" smtClean="0"/>
                        <a:t>(ca</a:t>
                      </a:r>
                      <a:r>
                        <a:rPr lang="de-DE" sz="800" dirty="0" smtClean="0"/>
                        <a:t>. 2 Jahre).</a:t>
                      </a:r>
                      <a:endParaRPr lang="de-D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/>
                        <a:t>Selbständiges Arbeiten in unkomplizierten Fällen, bei differenzierten Problemen Anleitung und Überwachung durch den aufsichtführenden Oberarzt.</a:t>
                      </a:r>
                      <a:endParaRPr lang="de-DE" sz="800" dirty="0"/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94002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marL="0" marR="0" lvl="0" indent="0" algn="l" defTabSz="6856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Intensivmedizin </a:t>
                      </a:r>
                      <a:endParaRPr lang="de-DE" sz="800" dirty="0" smtClean="0">
                        <a:latin typeface="+mn-lt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6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Kenntnis der interdisziplinären Intensivmedizin, insbesondere eingehende Kenntnisse der </a:t>
                      </a:r>
                      <a:r>
                        <a:rPr lang="de-DE" sz="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perioperativen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Intensivmedizin.</a:t>
                      </a:r>
                      <a:r>
                        <a:rPr lang="de-DE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Sichere Durchführung notfallmedizinischer Maßnahmen und Reanimation</a:t>
                      </a:r>
                      <a:r>
                        <a:rPr lang="de-DE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800" dirty="0" smtClean="0"/>
                        <a:t> (Dauer 2 x 6 Monate; z. B. im 2. und 4. Weiterbildungsjahr)</a:t>
                      </a: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sz="800" dirty="0" smtClean="0"/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6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Nach zweimonatiger Einarbeitung: Teilnahme am Schichtdienst der Intensivstation.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678943"/>
                  </a:ext>
                </a:extLst>
              </a:tr>
              <a:tr h="263744">
                <a:tc>
                  <a:txBody>
                    <a:bodyPr/>
                    <a:lstStyle/>
                    <a:p>
                      <a:pPr marL="0" marR="0" lvl="0" indent="0" algn="l" defTabSz="6856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Perfektionierung auf dem Wege zur Facharztreife</a:t>
                      </a:r>
                      <a:endParaRPr lang="de-DE" sz="800" dirty="0" smtClean="0">
                        <a:latin typeface="+mn-lt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6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U.a. sichere </a:t>
                      </a:r>
                      <a:r>
                        <a:rPr lang="de-DE" sz="800" dirty="0" smtClean="0"/>
                        <a:t>Beherrschung der üblichen anästhesiologischen Techniken bei allen Patienten vom Säugling bis zum </a:t>
                      </a:r>
                      <a:r>
                        <a:rPr lang="de-DE" sz="800" dirty="0" smtClean="0"/>
                        <a:t>Greisen. Sichere Beherrschung differenzierter Anästhesietechniken bei komplexen Eingriffen, bei Patienten mit ausgeprägten Vorerkrankungen sowie bei Notfällen und mehrfachverletzten Unfallopfern</a:t>
                      </a:r>
                      <a:r>
                        <a:rPr lang="de-DE" sz="800" baseline="0" dirty="0" smtClean="0"/>
                        <a:t> </a:t>
                      </a:r>
                      <a:r>
                        <a:rPr lang="de-DE" sz="800" baseline="0" dirty="0" smtClean="0"/>
                        <a:t>(1 Jahr</a:t>
                      </a:r>
                      <a:r>
                        <a:rPr lang="de-DE" sz="800" baseline="0" dirty="0" smtClean="0"/>
                        <a:t>).</a:t>
                      </a:r>
                      <a:endParaRPr lang="de-DE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6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/>
                        <a:t>Selbständiges Arbeiten auch in komplizierten Fällen und bei differenzierten Problemen</a:t>
                      </a:r>
                      <a:r>
                        <a:rPr lang="de-DE" sz="800" dirty="0"/>
                        <a:t>.</a:t>
                      </a:r>
                      <a:endParaRPr lang="de-DE" sz="800" dirty="0" smtClean="0"/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640010"/>
                  </a:ext>
                </a:extLst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7940249" y="146932"/>
            <a:ext cx="900000" cy="900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99" y="339275"/>
            <a:ext cx="508899" cy="5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F62CA-D620-4888-2A0B-A8A9A83DA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>
                <a:solidFill>
                  <a:srgbClr val="B80E80"/>
                </a:solidFill>
              </a:rPr>
              <a:t>Erste Schritte in der </a:t>
            </a:r>
            <a:r>
              <a:rPr lang="de-DE" sz="2000" dirty="0" smtClean="0">
                <a:solidFill>
                  <a:srgbClr val="B80E80"/>
                </a:solidFill>
              </a:rPr>
              <a:t>Anästhesie</a:t>
            </a:r>
            <a:r>
              <a:rPr lang="de-DE" sz="2000" dirty="0" smtClean="0">
                <a:solidFill>
                  <a:schemeClr val="accent1"/>
                </a:solidFill>
              </a:rPr>
              <a:t>: Lerninhalte</a:t>
            </a: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D96BF454-502C-EEDE-54D2-C473A90F89A0}"/>
              </a:ext>
            </a:extLst>
          </p:cNvPr>
          <p:cNvSpPr txBox="1">
            <a:spLocks/>
          </p:cNvSpPr>
          <p:nvPr/>
        </p:nvSpPr>
        <p:spPr>
          <a:xfrm>
            <a:off x="611188" y="685524"/>
            <a:ext cx="7618412" cy="3712939"/>
          </a:xfrm>
          <a:prstGeom prst="rect">
            <a:avLst/>
          </a:prstGeom>
        </p:spPr>
        <p:txBody>
          <a:bodyPr/>
          <a:lstStyle>
            <a:lvl1pPr marL="0" indent="0" algn="l" defTabSz="68568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684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9" indent="0" algn="l" defTabSz="685684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68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" indent="-172800" algn="l" defTabSz="685684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31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473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15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157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sz="800" b="1" dirty="0" smtClean="0">
                <a:latin typeface="+mn-lt"/>
              </a:rPr>
              <a:t>Ziel der Einarbeitungszeit (Dauer ca. 6–8 Wochen)</a:t>
            </a:r>
            <a:r>
              <a:rPr lang="de-DE" sz="800" dirty="0" smtClean="0">
                <a:latin typeface="+mn-lt"/>
              </a:rPr>
              <a:t/>
            </a:r>
            <a:br>
              <a:rPr lang="de-DE" sz="800" dirty="0" smtClean="0">
                <a:latin typeface="+mn-lt"/>
              </a:rPr>
            </a:br>
            <a:r>
              <a:rPr lang="de-DE" sz="800" dirty="0" smtClean="0">
                <a:latin typeface="+mn-lt"/>
              </a:rPr>
              <a:t>Kennenlernen des Fachgebiets </a:t>
            </a:r>
            <a:r>
              <a:rPr lang="de-DE" sz="800" dirty="0">
                <a:latin typeface="+mn-lt"/>
              </a:rPr>
              <a:t>Anästhesie und der </a:t>
            </a:r>
            <a:r>
              <a:rPr lang="de-DE" sz="800" dirty="0" smtClean="0">
                <a:latin typeface="+mn-lt"/>
              </a:rPr>
              <a:t>Anästhesieabteilung unter </a:t>
            </a:r>
            <a:r>
              <a:rPr lang="de-DE" sz="800" dirty="0">
                <a:latin typeface="+mn-lt"/>
              </a:rPr>
              <a:t>kontinuierlicher Aufsicht und Anleitung durch einen </a:t>
            </a:r>
            <a:r>
              <a:rPr lang="de-DE" sz="800" dirty="0" smtClean="0">
                <a:latin typeface="+mn-lt"/>
              </a:rPr>
              <a:t>Facharzt.</a:t>
            </a:r>
            <a:br>
              <a:rPr lang="de-DE" sz="800" dirty="0" smtClean="0">
                <a:latin typeface="+mn-lt"/>
              </a:rPr>
            </a:br>
            <a:endParaRPr lang="de-DE" sz="800" dirty="0" smtClean="0">
              <a:latin typeface="+mn-lt"/>
            </a:endParaRPr>
          </a:p>
          <a:p>
            <a:pPr marL="172829" lvl="2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b="1" dirty="0" smtClean="0"/>
              <a:t>Einsatzbereich</a:t>
            </a:r>
            <a:endParaRPr lang="de-DE" sz="800" b="1" dirty="0"/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dirty="0"/>
              <a:t>Einsatz überwiegend in der Allgemeinchirurgie und Frauenheilkunde</a:t>
            </a:r>
            <a:r>
              <a:rPr lang="de-DE" sz="800" dirty="0" smtClean="0"/>
              <a:t/>
            </a:r>
            <a:br>
              <a:rPr lang="de-DE" sz="800" dirty="0" smtClean="0"/>
            </a:br>
            <a:endParaRPr lang="de-DE" sz="800" dirty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sz="800" b="1" dirty="0" smtClean="0">
                <a:latin typeface="+mn-lt"/>
              </a:rPr>
              <a:t>Gerätekunde</a:t>
            </a:r>
            <a:endParaRPr lang="de-DE" sz="800" b="1" dirty="0">
              <a:latin typeface="+mn-lt"/>
            </a:endParaRP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dirty="0"/>
              <a:t>Narkosegeräte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dirty="0" err="1"/>
              <a:t>Perfusoren</a:t>
            </a:r>
            <a:r>
              <a:rPr lang="de-DE" sz="800" dirty="0"/>
              <a:t> (insbesondere für die TIVA)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dirty="0" err="1"/>
              <a:t>Standardmonitoring</a:t>
            </a:r>
            <a:endParaRPr lang="de-DE" sz="800" dirty="0"/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dirty="0"/>
              <a:t>Blutgasanalyse und </a:t>
            </a:r>
            <a:r>
              <a:rPr lang="de-DE" sz="800" dirty="0" smtClean="0"/>
              <a:t>Notfall-Labor</a:t>
            </a:r>
            <a:br>
              <a:rPr lang="de-DE" sz="800" dirty="0" smtClean="0"/>
            </a:br>
            <a:endParaRPr lang="de-DE" sz="800" dirty="0"/>
          </a:p>
          <a:p>
            <a:pPr marL="17145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800" b="1" dirty="0" smtClean="0">
                <a:latin typeface="+mn-lt"/>
              </a:rPr>
              <a:t>Prinzipien </a:t>
            </a:r>
            <a:r>
              <a:rPr lang="de-DE" sz="800" b="1" dirty="0">
                <a:latin typeface="+mn-lt"/>
              </a:rPr>
              <a:t>der Narkoseführung bei Allgemeinanästhesie</a:t>
            </a:r>
          </a:p>
          <a:p>
            <a:pPr marL="17145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800" b="1" dirty="0">
                <a:latin typeface="+mn-lt"/>
              </a:rPr>
              <a:t>Grundlegende Pharmakologie der wichtigsten Anästhetika</a:t>
            </a:r>
          </a:p>
          <a:p>
            <a:pPr marL="17145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800" b="1" dirty="0">
                <a:latin typeface="+mn-lt"/>
              </a:rPr>
              <a:t>Prinzipien der Regionalanästhesie</a:t>
            </a:r>
          </a:p>
          <a:p>
            <a:pPr marL="17145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800" b="1" dirty="0" smtClean="0">
                <a:latin typeface="+mn-lt"/>
              </a:rPr>
              <a:t>Prinzipien </a:t>
            </a:r>
            <a:r>
              <a:rPr lang="de-DE" sz="800" b="1" dirty="0">
                <a:latin typeface="+mn-lt"/>
              </a:rPr>
              <a:t>der Patientenaufklärung und präoperativen Risikobeurteilung</a:t>
            </a:r>
          </a:p>
          <a:p>
            <a:pPr marL="17145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800" b="1" dirty="0" smtClean="0">
                <a:latin typeface="+mn-lt"/>
              </a:rPr>
              <a:t>Reanimationsschulung</a:t>
            </a:r>
            <a:br>
              <a:rPr lang="de-DE" sz="800" b="1" dirty="0" smtClean="0">
                <a:latin typeface="+mn-lt"/>
              </a:rPr>
            </a:br>
            <a:endParaRPr lang="de-DE" sz="800" b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DE" sz="800" b="1" dirty="0" smtClean="0">
                <a:latin typeface="+mn-lt"/>
              </a:rPr>
              <a:t>Manuelle Fertigkeiten</a:t>
            </a:r>
            <a:endParaRPr lang="de-DE" sz="800" b="1" dirty="0">
              <a:latin typeface="+mn-lt"/>
            </a:endParaRP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dirty="0" smtClean="0"/>
              <a:t>Peripherer </a:t>
            </a:r>
            <a:r>
              <a:rPr lang="de-DE" sz="800" dirty="0" err="1" smtClean="0"/>
              <a:t>i.v</a:t>
            </a:r>
            <a:r>
              <a:rPr lang="de-DE" sz="800" dirty="0" err="1"/>
              <a:t>.</a:t>
            </a:r>
            <a:r>
              <a:rPr lang="de-DE" sz="800" dirty="0"/>
              <a:t>-</a:t>
            </a:r>
            <a:r>
              <a:rPr lang="de-DE" sz="800" dirty="0" smtClean="0"/>
              <a:t>Zugang</a:t>
            </a:r>
            <a:endParaRPr lang="de-DE" sz="800" dirty="0"/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dirty="0" smtClean="0"/>
              <a:t>Maskenbeatmung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dirty="0" err="1"/>
              <a:t>orotrachealen</a:t>
            </a:r>
            <a:r>
              <a:rPr lang="de-DE" sz="800" dirty="0"/>
              <a:t> </a:t>
            </a:r>
            <a:r>
              <a:rPr lang="de-DE" sz="800" dirty="0" smtClean="0"/>
              <a:t>Intubation</a:t>
            </a:r>
            <a:endParaRPr lang="de-DE" sz="800" dirty="0"/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dirty="0"/>
              <a:t>Anwendung der Larynxmaske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800" dirty="0" smtClean="0"/>
              <a:t>Durchführung </a:t>
            </a:r>
            <a:r>
              <a:rPr lang="de-DE" sz="800" dirty="0"/>
              <a:t>einer Spinalanästhesie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4820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F62CA-D620-4888-2A0B-A8A9A83DA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>
                <a:solidFill>
                  <a:schemeClr val="accent1"/>
                </a:solidFill>
              </a:rPr>
              <a:t>Routineanästhesien ASA 1 und 2: </a:t>
            </a:r>
            <a:r>
              <a:rPr lang="de-DE" sz="2000" dirty="0" smtClean="0">
                <a:solidFill>
                  <a:schemeClr val="accent1"/>
                </a:solidFill>
              </a:rPr>
              <a:t>Lerninhalte Teil 1</a:t>
            </a: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D96BF454-502C-EEDE-54D2-C473A90F89A0}"/>
              </a:ext>
            </a:extLst>
          </p:cNvPr>
          <p:cNvSpPr txBox="1">
            <a:spLocks/>
          </p:cNvSpPr>
          <p:nvPr/>
        </p:nvSpPr>
        <p:spPr>
          <a:xfrm>
            <a:off x="531094" y="752271"/>
            <a:ext cx="7184573" cy="2765166"/>
          </a:xfrm>
          <a:prstGeom prst="rect">
            <a:avLst/>
          </a:prstGeom>
        </p:spPr>
        <p:txBody>
          <a:bodyPr anchor="t"/>
          <a:lstStyle>
            <a:lvl1pPr marL="0" indent="0" algn="l" defTabSz="68568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684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9" indent="0" algn="l" defTabSz="685684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68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" indent="-172800" algn="l" defTabSz="685684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31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473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15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157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sz="900" b="1" dirty="0" smtClean="0">
                <a:latin typeface="+mn-lt"/>
              </a:rPr>
              <a:t>Ziel der Weiterbildungsphase (Dauer ca. 10–12 Monate)</a:t>
            </a:r>
            <a:r>
              <a:rPr lang="de-DE" sz="900" dirty="0" smtClean="0">
                <a:latin typeface="+mn-lt"/>
              </a:rPr>
              <a:t/>
            </a:r>
            <a:br>
              <a:rPr lang="de-DE" sz="900" dirty="0" smtClean="0">
                <a:latin typeface="+mn-lt"/>
              </a:rPr>
            </a:br>
            <a:r>
              <a:rPr lang="de-DE" sz="900" dirty="0" smtClean="0">
                <a:latin typeface="+mn-lt"/>
              </a:rPr>
              <a:t>Zunehmende Sicherheit bei der selbstständigen Durchführung einfacher Anästhesien / Regionalanästhesien bei Patienten ASA 1 bis 2, Mithilfe bei Eingriffen höherer Schwierigkeitsgrade (ASA 3 und 4).</a:t>
            </a:r>
            <a:br>
              <a:rPr lang="de-DE" sz="900" dirty="0" smtClean="0">
                <a:latin typeface="+mn-lt"/>
              </a:rPr>
            </a:br>
            <a:r>
              <a:rPr lang="de-DE" sz="900" dirty="0" smtClean="0">
                <a:latin typeface="+mn-lt"/>
              </a:rPr>
              <a:t>Die </a:t>
            </a:r>
            <a:r>
              <a:rPr lang="de-DE" sz="900" dirty="0">
                <a:latin typeface="+mn-lt"/>
              </a:rPr>
              <a:t>aufsichtführende Oberärztin oder der aufsichtführende Oberarzt ist vor Ort </a:t>
            </a:r>
            <a:r>
              <a:rPr lang="de-DE" sz="900" dirty="0" smtClean="0">
                <a:latin typeface="+mn-lt"/>
              </a:rPr>
              <a:t>und jederzeit </a:t>
            </a:r>
            <a:r>
              <a:rPr lang="de-DE" sz="900" dirty="0">
                <a:latin typeface="+mn-lt"/>
              </a:rPr>
              <a:t>verfügbar</a:t>
            </a:r>
            <a:r>
              <a:rPr lang="de-DE" sz="900" dirty="0" smtClean="0">
                <a:latin typeface="+mn-lt"/>
              </a:rPr>
              <a:t>.</a:t>
            </a:r>
            <a:br>
              <a:rPr lang="de-DE" sz="900" dirty="0" smtClean="0">
                <a:latin typeface="+mn-lt"/>
              </a:rPr>
            </a:br>
            <a:r>
              <a:rPr lang="de-DE" sz="900" b="1" dirty="0" smtClean="0">
                <a:latin typeface="+mn-lt"/>
              </a:rPr>
              <a:t/>
            </a:r>
            <a:br>
              <a:rPr lang="de-DE" sz="900" b="1" dirty="0" smtClean="0">
                <a:latin typeface="+mn-lt"/>
              </a:rPr>
            </a:br>
            <a:r>
              <a:rPr lang="de-DE" sz="900" b="1" dirty="0" smtClean="0">
                <a:latin typeface="+mn-lt"/>
              </a:rPr>
              <a:t>Einsatzbereiche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/>
              <a:t>Einsatz überwiegend in der Allgemein- und Unfallchirurgie sowie </a:t>
            </a:r>
            <a:r>
              <a:rPr lang="de-DE" sz="900" dirty="0" smtClean="0"/>
              <a:t>Frauenheilkunde und Geburtshilfe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 smtClean="0"/>
              <a:t>Nach 6–9 Monaten: Teilnahme am Bereitschaftsdienst möglich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de-DE" sz="900" b="1" dirty="0" smtClean="0">
                <a:latin typeface="+mn-lt"/>
              </a:rPr>
              <a:t/>
            </a:r>
            <a:br>
              <a:rPr lang="de-DE" sz="900" b="1" dirty="0" smtClean="0">
                <a:latin typeface="+mn-lt"/>
              </a:rPr>
            </a:br>
            <a:r>
              <a:rPr lang="de-DE" sz="900" b="1" dirty="0" smtClean="0">
                <a:latin typeface="+mn-lt"/>
              </a:rPr>
              <a:t>Gerätekunde</a:t>
            </a:r>
            <a:endParaRPr lang="de-DE" sz="900" b="1" dirty="0">
              <a:latin typeface="+mn-lt"/>
            </a:endParaRP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/>
              <a:t>Differenzierte Intubationshilfen </a:t>
            </a:r>
            <a:r>
              <a:rPr lang="de-DE" sz="900" dirty="0" smtClean="0"/>
              <a:t>(andere </a:t>
            </a:r>
            <a:r>
              <a:rPr lang="de-DE" sz="900" dirty="0"/>
              <a:t>Spatel, Videolaryngoskopie)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/>
              <a:t>Erweitertes Monitoring: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Invasiver Blutdruck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Zentralvenöser Druck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Pulskonturanalyse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 err="1"/>
              <a:t>Relaxometrie</a:t>
            </a:r>
            <a:endParaRPr lang="de-DE" sz="700" dirty="0"/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 err="1"/>
              <a:t>Bispektralindex</a:t>
            </a:r>
            <a:endParaRPr lang="de-DE" sz="700" dirty="0"/>
          </a:p>
          <a:p>
            <a:r>
              <a:rPr lang="de-DE" sz="900" b="1" dirty="0" smtClean="0"/>
              <a:t/>
            </a:r>
            <a:br>
              <a:rPr lang="de-DE" sz="900" b="1" dirty="0" smtClean="0"/>
            </a:br>
            <a:endParaRPr lang="de-DE" sz="900" dirty="0"/>
          </a:p>
          <a:p>
            <a:pPr marL="171450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1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F62CA-D620-4888-2A0B-A8A9A83DA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>
                <a:solidFill>
                  <a:schemeClr val="accent1"/>
                </a:solidFill>
              </a:rPr>
              <a:t>Routineanästhesien ASA 1 und 2: </a:t>
            </a:r>
            <a:r>
              <a:rPr lang="de-DE" sz="2000" dirty="0" smtClean="0">
                <a:solidFill>
                  <a:schemeClr val="accent1"/>
                </a:solidFill>
              </a:rPr>
              <a:t>Lerninhalte Teil 2</a:t>
            </a: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D96BF454-502C-EEDE-54D2-C473A90F89A0}"/>
              </a:ext>
            </a:extLst>
          </p:cNvPr>
          <p:cNvSpPr txBox="1">
            <a:spLocks/>
          </p:cNvSpPr>
          <p:nvPr/>
        </p:nvSpPr>
        <p:spPr>
          <a:xfrm>
            <a:off x="611188" y="752271"/>
            <a:ext cx="7184573" cy="3427978"/>
          </a:xfrm>
          <a:prstGeom prst="rect">
            <a:avLst/>
          </a:prstGeom>
        </p:spPr>
        <p:txBody>
          <a:bodyPr anchor="t"/>
          <a:lstStyle>
            <a:lvl1pPr marL="0" indent="0" algn="l" defTabSz="68568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684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9" indent="0" algn="l" defTabSz="685684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68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" indent="-172800" algn="l" defTabSz="685684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31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473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15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157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/>
              <a:t>Prinzipien der Narkoseführung bei abdominal- und unfallchirurgischen Standardeingriffen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/>
              <a:t>Probleme spezieller Lagerungstechniken (z. B. Bauchlage, Beach </a:t>
            </a:r>
            <a:r>
              <a:rPr lang="de-DE" sz="900" dirty="0" err="1"/>
              <a:t>Chair</a:t>
            </a:r>
            <a:r>
              <a:rPr lang="de-DE" sz="900" dirty="0"/>
              <a:t>)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/>
              <a:t>Anästhesie beim </a:t>
            </a:r>
            <a:r>
              <a:rPr lang="de-DE" sz="900" dirty="0" smtClean="0"/>
              <a:t>Kaiserschnitt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endParaRPr lang="de-DE" sz="900" dirty="0"/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 smtClean="0"/>
              <a:t>Prinzipien </a:t>
            </a:r>
            <a:r>
              <a:rPr lang="de-DE" sz="900" dirty="0"/>
              <a:t>der postoperativen Schmerztherapie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mit peripher wirkenden Analgetika und Opioiden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sowie patientenkontrollierte regionale Anästhesietechniken</a:t>
            </a:r>
            <a:r>
              <a:rPr lang="de-DE" sz="700" dirty="0" smtClean="0"/>
              <a:t/>
            </a:r>
            <a:br>
              <a:rPr lang="de-DE" sz="700" dirty="0" smtClean="0"/>
            </a:br>
            <a:r>
              <a:rPr lang="de-DE" sz="700" dirty="0" smtClean="0"/>
              <a:t/>
            </a:r>
            <a:br>
              <a:rPr lang="de-DE" sz="700" dirty="0" smtClean="0"/>
            </a:br>
            <a:endParaRPr lang="de-DE" sz="700" dirty="0"/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 smtClean="0"/>
              <a:t>Prinzipien </a:t>
            </a:r>
            <a:r>
              <a:rPr lang="de-DE" sz="900" dirty="0"/>
              <a:t>der Transfusionsmedizin und fremdblutsparende </a:t>
            </a:r>
            <a:r>
              <a:rPr lang="de-DE" sz="900" dirty="0" smtClean="0"/>
              <a:t>Maßnahmen</a:t>
            </a:r>
            <a:endParaRPr lang="de-DE" sz="900" dirty="0"/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/>
              <a:t>Eingehende Pharmakologie der üblichen </a:t>
            </a:r>
            <a:r>
              <a:rPr lang="de-DE" sz="900" dirty="0" smtClean="0"/>
              <a:t>Anästhetika</a:t>
            </a:r>
            <a:br>
              <a:rPr lang="de-DE" sz="900" dirty="0" smtClean="0"/>
            </a:br>
            <a:r>
              <a:rPr lang="de-DE" sz="900" dirty="0" smtClean="0"/>
              <a:t/>
            </a:r>
            <a:br>
              <a:rPr lang="de-DE" sz="900" dirty="0" smtClean="0"/>
            </a:br>
            <a:endParaRPr lang="de-DE" sz="900" dirty="0" smtClean="0"/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 smtClean="0">
                <a:latin typeface="+mn-lt"/>
              </a:rPr>
              <a:t>Differenzierte </a:t>
            </a:r>
            <a:r>
              <a:rPr lang="de-DE" sz="900" dirty="0">
                <a:latin typeface="+mn-lt"/>
              </a:rPr>
              <a:t>Regionalanästhesie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 smtClean="0"/>
              <a:t>Spinalanästhesie mit </a:t>
            </a:r>
            <a:r>
              <a:rPr lang="de-DE" sz="700" dirty="0" err="1" smtClean="0"/>
              <a:t>intrathekalen</a:t>
            </a:r>
            <a:r>
              <a:rPr lang="de-DE" sz="700" dirty="0" smtClean="0"/>
              <a:t> Opioiden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 err="1" smtClean="0"/>
              <a:t>i.v.</a:t>
            </a:r>
            <a:r>
              <a:rPr lang="de-DE" sz="700" dirty="0" smtClean="0"/>
              <a:t> –Regionalanästhesie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 smtClean="0"/>
              <a:t>Lumbale </a:t>
            </a:r>
            <a:r>
              <a:rPr lang="de-DE" sz="700" dirty="0" err="1" smtClean="0"/>
              <a:t>Periduralkatheter</a:t>
            </a:r>
            <a:r>
              <a:rPr lang="de-DE" sz="700" dirty="0" smtClean="0"/>
              <a:t> im Kreißsaal (unter Anleitung)</a:t>
            </a:r>
            <a:br>
              <a:rPr lang="de-DE" sz="700" dirty="0" smtClean="0"/>
            </a:br>
            <a:r>
              <a:rPr lang="de-DE" sz="700" dirty="0" smtClean="0"/>
              <a:t/>
            </a:r>
            <a:br>
              <a:rPr lang="de-DE" sz="700" dirty="0" smtClean="0"/>
            </a:br>
            <a:endParaRPr lang="de-DE" sz="700" dirty="0" smtClean="0"/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 smtClean="0"/>
              <a:t>Manuelle </a:t>
            </a:r>
            <a:r>
              <a:rPr lang="de-DE" sz="900" dirty="0"/>
              <a:t>Fertigkeiten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zunehmend sichere </a:t>
            </a:r>
            <a:r>
              <a:rPr lang="de-DE" sz="700" dirty="0" err="1"/>
              <a:t>orotracheale</a:t>
            </a:r>
            <a:r>
              <a:rPr lang="de-DE" sz="700" dirty="0"/>
              <a:t> Intubation, auch bei schwierigen Atemwegen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Prinzipien peripherer Katheter-Regionalanästhesie</a:t>
            </a:r>
          </a:p>
          <a:p>
            <a:pPr marL="344250" lvl="4" indent="-17145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de-DE" sz="700" dirty="0"/>
              <a:t>Prinzipien der zentral-venöser Punktion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endParaRPr lang="de-DE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2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F62CA-D620-4888-2A0B-A8A9A83DA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>
                <a:solidFill>
                  <a:srgbClr val="B80E80"/>
                </a:solidFill>
              </a:rPr>
              <a:t>Komplexere Eingriffe oder Patienten mit Vorerkrankungen (ASA 3 und 4)</a:t>
            </a:r>
            <a:r>
              <a:rPr lang="de-DE" sz="1400" dirty="0" smtClean="0">
                <a:solidFill>
                  <a:srgbClr val="B80E80"/>
                </a:solidFill>
              </a:rPr>
              <a:t>: Lerninhalte Teil 1</a:t>
            </a:r>
            <a:endParaRPr lang="de-DE" sz="1400" dirty="0">
              <a:solidFill>
                <a:srgbClr val="B80E80"/>
              </a:solidFill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D96BF454-502C-EEDE-54D2-C473A90F89A0}"/>
              </a:ext>
            </a:extLst>
          </p:cNvPr>
          <p:cNvSpPr txBox="1">
            <a:spLocks/>
          </p:cNvSpPr>
          <p:nvPr/>
        </p:nvSpPr>
        <p:spPr>
          <a:xfrm>
            <a:off x="611188" y="712224"/>
            <a:ext cx="7184573" cy="2678398"/>
          </a:xfrm>
          <a:prstGeom prst="rect">
            <a:avLst/>
          </a:prstGeom>
        </p:spPr>
        <p:txBody>
          <a:bodyPr anchor="t"/>
          <a:lstStyle>
            <a:lvl1pPr marL="0" indent="0" algn="l" defTabSz="68568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684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9" indent="0" algn="l" defTabSz="685684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68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" indent="-172800" algn="l" defTabSz="685684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31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473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15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157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de-DE" sz="900" b="1" dirty="0">
                <a:latin typeface="+mn-lt"/>
              </a:rPr>
              <a:t>Ziel der Weiterbildungsphase (Dauer ca. 2 Jahre)</a:t>
            </a:r>
            <a:r>
              <a:rPr lang="de-DE" sz="900" dirty="0">
                <a:latin typeface="+mn-lt"/>
              </a:rPr>
              <a:t/>
            </a:r>
            <a:br>
              <a:rPr lang="de-DE" sz="900" dirty="0">
                <a:latin typeface="+mn-lt"/>
              </a:rPr>
            </a:br>
            <a:r>
              <a:rPr lang="de-DE" sz="900" dirty="0">
                <a:latin typeface="+mn-lt"/>
              </a:rPr>
              <a:t>Kenntnisse differenzierter Anästhesietechniken bei komplexen Eingriffen, </a:t>
            </a:r>
            <a:r>
              <a:rPr lang="de-DE" sz="900" dirty="0" smtClean="0">
                <a:latin typeface="+mn-lt"/>
              </a:rPr>
              <a:t>bei Patienten </a:t>
            </a:r>
            <a:r>
              <a:rPr lang="de-DE" sz="900" dirty="0">
                <a:latin typeface="+mn-lt"/>
              </a:rPr>
              <a:t>mit ausgeprägten Vorerkrankungen (ASA 3 und 4) sowie bei </a:t>
            </a:r>
            <a:r>
              <a:rPr lang="de-DE" sz="900" dirty="0" smtClean="0">
                <a:latin typeface="+mn-lt"/>
              </a:rPr>
              <a:t>Notfällen. Selbständiges </a:t>
            </a:r>
            <a:r>
              <a:rPr lang="de-DE" sz="900" dirty="0">
                <a:latin typeface="+mn-lt"/>
              </a:rPr>
              <a:t>Arbeiten in unkomplizierten Fällen, bei differenzierten </a:t>
            </a:r>
            <a:r>
              <a:rPr lang="de-DE" sz="900" dirty="0" smtClean="0">
                <a:latin typeface="+mn-lt"/>
              </a:rPr>
              <a:t>Problemen Anleitung </a:t>
            </a:r>
            <a:r>
              <a:rPr lang="de-DE" sz="900" dirty="0">
                <a:latin typeface="+mn-lt"/>
              </a:rPr>
              <a:t>und Überwachung durch den aufsichtführenden Oberarzt.</a:t>
            </a:r>
            <a:r>
              <a:rPr lang="de-DE" sz="900" dirty="0" smtClean="0"/>
              <a:t/>
            </a:r>
            <a:br>
              <a:rPr lang="de-DE" sz="900" dirty="0" smtClean="0"/>
            </a:br>
            <a:r>
              <a:rPr lang="de-DE" sz="900" b="1" dirty="0" smtClean="0">
                <a:latin typeface="+mn-lt"/>
              </a:rPr>
              <a:t/>
            </a:r>
            <a:br>
              <a:rPr lang="de-DE" sz="900" b="1" dirty="0" smtClean="0">
                <a:latin typeface="+mn-lt"/>
              </a:rPr>
            </a:br>
            <a:r>
              <a:rPr lang="de-DE" sz="900" b="1" dirty="0" smtClean="0">
                <a:latin typeface="+mn-lt"/>
              </a:rPr>
              <a:t>Einsatzbereiche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/>
              <a:t>Einsatz überwiegend in der Allgemein- und Unfallchirurgie sowie Frauenheilkunde und Geburtshilfe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 smtClean="0"/>
              <a:t>Einsatz auch in der Urologie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de-DE" sz="900" b="1" dirty="0" smtClean="0">
                <a:latin typeface="+mn-lt"/>
              </a:rPr>
              <a:t/>
            </a:r>
            <a:br>
              <a:rPr lang="de-DE" sz="900" b="1" dirty="0" smtClean="0">
                <a:latin typeface="+mn-lt"/>
              </a:rPr>
            </a:br>
            <a:r>
              <a:rPr lang="de-DE" sz="900" b="1" dirty="0" smtClean="0">
                <a:latin typeface="+mn-lt"/>
              </a:rPr>
              <a:t>Gerätekunde</a:t>
            </a:r>
            <a:endParaRPr lang="de-DE" sz="900" b="1" dirty="0">
              <a:latin typeface="+mn-lt"/>
            </a:endParaRP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 smtClean="0"/>
              <a:t>Defibrillator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 smtClean="0"/>
              <a:t>Transthorakaler Schrittmacher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 smtClean="0"/>
              <a:t>Ultraschall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 smtClean="0"/>
              <a:t>Fiberoptik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 smtClean="0"/>
              <a:t>Nervenstimulator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900" dirty="0" smtClean="0"/>
              <a:t>Maschinelle Autotransfusion</a:t>
            </a:r>
            <a:endParaRPr lang="de-DE" sz="900" dirty="0"/>
          </a:p>
          <a:p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5804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F62CA-D620-4888-2A0B-A8A9A83DA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>
                <a:solidFill>
                  <a:srgbClr val="B80E80"/>
                </a:solidFill>
              </a:rPr>
              <a:t>Komplexere Eingriffe oder Patienten mit Vorerkrankungen (ASA 3 und 4)</a:t>
            </a:r>
            <a:r>
              <a:rPr lang="de-DE" sz="1400" dirty="0" smtClean="0">
                <a:solidFill>
                  <a:srgbClr val="B80E80"/>
                </a:solidFill>
              </a:rPr>
              <a:t>: Lerninhalte Teil 2</a:t>
            </a:r>
            <a:endParaRPr lang="de-DE" sz="1400" dirty="0">
              <a:solidFill>
                <a:srgbClr val="B80E80"/>
              </a:solidFill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D96BF454-502C-EEDE-54D2-C473A90F89A0}"/>
              </a:ext>
            </a:extLst>
          </p:cNvPr>
          <p:cNvSpPr txBox="1">
            <a:spLocks/>
          </p:cNvSpPr>
          <p:nvPr/>
        </p:nvSpPr>
        <p:spPr>
          <a:xfrm>
            <a:off x="611188" y="765619"/>
            <a:ext cx="7184573" cy="3427978"/>
          </a:xfrm>
          <a:prstGeom prst="rect">
            <a:avLst/>
          </a:prstGeom>
        </p:spPr>
        <p:txBody>
          <a:bodyPr anchor="t"/>
          <a:lstStyle>
            <a:lvl1pPr marL="0" indent="0" algn="l" defTabSz="68568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684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9" indent="0" algn="l" defTabSz="685684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68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" indent="-172800" algn="l" defTabSz="685684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31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473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15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157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b="1" dirty="0"/>
              <a:t>Probleme bei der Anästhesie multimorbider Pat. mit komplexen Eingriffen (große abdominal- oder unfallchirurgische Eingriffe</a:t>
            </a:r>
            <a:r>
              <a:rPr lang="de-DE" sz="900" b="1" dirty="0" smtClean="0"/>
              <a:t>)</a:t>
            </a:r>
            <a:endParaRPr lang="de-DE" sz="9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b="1" dirty="0"/>
              <a:t>differenzierte </a:t>
            </a:r>
            <a:r>
              <a:rPr lang="de-DE" sz="900" b="1" dirty="0" smtClean="0"/>
              <a:t>Regionalanästhesie 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de-DE" sz="900" dirty="0"/>
              <a:t>Lumbale </a:t>
            </a:r>
            <a:r>
              <a:rPr lang="de-DE" sz="900" dirty="0" err="1"/>
              <a:t>Periduralanästhesie</a:t>
            </a:r>
            <a:r>
              <a:rPr lang="de-DE" sz="900" dirty="0"/>
              <a:t> im Kreißsaal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de-DE" sz="900" dirty="0"/>
              <a:t>Mithilfe bei thorakaler </a:t>
            </a:r>
            <a:r>
              <a:rPr lang="de-DE" sz="900" dirty="0" err="1"/>
              <a:t>Periduralanästhesie</a:t>
            </a:r>
            <a:endParaRPr lang="de-DE" sz="900" dirty="0"/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de-DE" sz="900" dirty="0" err="1"/>
              <a:t>a</a:t>
            </a:r>
            <a:r>
              <a:rPr lang="de-DE" sz="900" dirty="0" err="1" smtClean="0"/>
              <a:t>xilläre</a:t>
            </a:r>
            <a:r>
              <a:rPr lang="de-DE" sz="900" dirty="0" smtClean="0"/>
              <a:t> </a:t>
            </a:r>
            <a:r>
              <a:rPr lang="de-DE" sz="900" dirty="0"/>
              <a:t>und </a:t>
            </a:r>
            <a:r>
              <a:rPr lang="de-DE" sz="900" dirty="0" err="1"/>
              <a:t>interscalenäre</a:t>
            </a:r>
            <a:r>
              <a:rPr lang="de-DE" sz="900" dirty="0"/>
              <a:t> Blockade (ultraschallgesteuert</a:t>
            </a:r>
            <a:r>
              <a:rPr lang="de-DE" sz="900" dirty="0" smtClean="0"/>
              <a:t>)</a:t>
            </a:r>
            <a:br>
              <a:rPr lang="de-DE" sz="900" dirty="0" smtClean="0"/>
            </a:br>
            <a:endParaRPr lang="de-DE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smtClean="0"/>
              <a:t>Prinzipien </a:t>
            </a:r>
            <a:r>
              <a:rPr lang="de-DE" sz="900" dirty="0"/>
              <a:t>der Therapie chronischer </a:t>
            </a:r>
            <a:r>
              <a:rPr lang="de-DE" sz="900" dirty="0" smtClean="0"/>
              <a:t>Schmerzzustände</a:t>
            </a:r>
            <a:br>
              <a:rPr lang="de-DE" sz="900" dirty="0" smtClean="0"/>
            </a:br>
            <a:endParaRPr lang="de-DE" sz="9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b="1" dirty="0" smtClean="0">
                <a:latin typeface="+mj-lt"/>
              </a:rPr>
              <a:t>Manuelle Fertigkeiten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de-DE" sz="900" dirty="0"/>
              <a:t>Sicherheit bei arteriellen Kathetern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de-DE" sz="900" dirty="0" smtClean="0"/>
              <a:t>Sichere </a:t>
            </a:r>
            <a:r>
              <a:rPr lang="de-DE" sz="900" dirty="0"/>
              <a:t>zentral-venöse Punktionen</a:t>
            </a:r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de-DE" sz="900" dirty="0" smtClean="0"/>
              <a:t>Mithilfe </a:t>
            </a:r>
            <a:r>
              <a:rPr lang="de-DE" sz="900" dirty="0"/>
              <a:t>bei fiberoptischer </a:t>
            </a:r>
            <a:r>
              <a:rPr lang="de-DE" sz="900" dirty="0" smtClean="0"/>
              <a:t>Wachintubation</a:t>
            </a:r>
          </a:p>
          <a:p>
            <a:pPr lvl="3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de-DE" sz="900" dirty="0" smtClean="0"/>
          </a:p>
          <a:p>
            <a:pPr marL="171450" lvl="2" indent="-171450">
              <a:lnSpc>
                <a:spcPct val="90000"/>
              </a:lnSpc>
              <a:spcBef>
                <a:spcPts val="75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900" b="1" dirty="0">
                <a:latin typeface="+mj-lt"/>
              </a:rPr>
              <a:t>Differenzierte </a:t>
            </a:r>
            <a:r>
              <a:rPr lang="de-DE" sz="900" b="1" dirty="0" smtClean="0">
                <a:latin typeface="+mj-lt"/>
              </a:rPr>
              <a:t>Regionalanästhesie</a:t>
            </a:r>
            <a:endParaRPr lang="de-DE" sz="900" dirty="0" smtClean="0"/>
          </a:p>
          <a:p>
            <a:pPr marL="315450" lvl="3" indent="-1714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Courier New" panose="02070309020205020404" pitchFamily="49" charset="0"/>
              <a:buChar char="o"/>
            </a:pPr>
            <a:r>
              <a:rPr lang="de-DE" sz="900" dirty="0" smtClean="0"/>
              <a:t>Lumbale </a:t>
            </a:r>
            <a:r>
              <a:rPr lang="de-DE" sz="900" dirty="0" err="1"/>
              <a:t>Periduralkatheter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6373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F62CA-D620-4888-2A0B-A8A9A83DA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1400" dirty="0" smtClean="0">
                <a:solidFill>
                  <a:srgbClr val="B80E80"/>
                </a:solidFill>
              </a:rPr>
              <a:t>Intensivmedizin: Lerninhalte Teil 1</a:t>
            </a:r>
            <a:endParaRPr lang="de-DE" sz="1400" dirty="0">
              <a:solidFill>
                <a:srgbClr val="B80E80"/>
              </a:solidFill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D96BF454-502C-EEDE-54D2-C473A90F89A0}"/>
              </a:ext>
            </a:extLst>
          </p:cNvPr>
          <p:cNvSpPr txBox="1">
            <a:spLocks/>
          </p:cNvSpPr>
          <p:nvPr/>
        </p:nvSpPr>
        <p:spPr>
          <a:xfrm>
            <a:off x="504396" y="725572"/>
            <a:ext cx="7184573" cy="3427978"/>
          </a:xfrm>
          <a:prstGeom prst="rect">
            <a:avLst/>
          </a:prstGeom>
        </p:spPr>
        <p:txBody>
          <a:bodyPr anchor="t"/>
          <a:lstStyle>
            <a:lvl1pPr marL="0" indent="0" algn="l" defTabSz="685684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684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9" indent="0" algn="l" defTabSz="685684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685684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" indent="-172800" algn="l" defTabSz="685684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31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473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15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157" indent="-171421" algn="l" defTabSz="685684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de-DE" sz="800" dirty="0">
                <a:latin typeface="+mn-lt"/>
              </a:rPr>
              <a:t>Dieser Weiterbildungsabschnitt erfolgt im Rahmen einer Rotation auf </a:t>
            </a:r>
            <a:r>
              <a:rPr lang="de-DE" sz="800" dirty="0" smtClean="0">
                <a:latin typeface="+mn-lt"/>
              </a:rPr>
              <a:t>die interdisziplinäre </a:t>
            </a:r>
            <a:r>
              <a:rPr lang="de-DE" sz="800" dirty="0">
                <a:latin typeface="+mn-lt"/>
              </a:rPr>
              <a:t>Intensivstation der Allgemeinen Klinik der Segeberger Kliniken. </a:t>
            </a:r>
            <a:r>
              <a:rPr lang="de-DE" sz="800" dirty="0" smtClean="0">
                <a:latin typeface="+mn-lt"/>
              </a:rPr>
              <a:t>Die Intensivstation </a:t>
            </a:r>
            <a:r>
              <a:rPr lang="de-DE" sz="800" dirty="0">
                <a:latin typeface="+mn-lt"/>
              </a:rPr>
              <a:t>steht unter der Leitung der </a:t>
            </a:r>
            <a:r>
              <a:rPr lang="de-DE" sz="800" dirty="0" smtClean="0">
                <a:latin typeface="+mn-lt"/>
              </a:rPr>
              <a:t>Anästhesieabteilung </a:t>
            </a:r>
            <a:r>
              <a:rPr lang="de-DE" sz="800" dirty="0">
                <a:latin typeface="+mn-lt"/>
              </a:rPr>
              <a:t>Frau Dr. Schulz hat </a:t>
            </a:r>
            <a:r>
              <a:rPr lang="de-DE" sz="800" dirty="0" smtClean="0">
                <a:latin typeface="+mn-lt"/>
              </a:rPr>
              <a:t>als Leitende </a:t>
            </a:r>
            <a:r>
              <a:rPr lang="de-DE" sz="800" dirty="0">
                <a:latin typeface="+mn-lt"/>
              </a:rPr>
              <a:t>Oberärztin der Anästhesieabteilung auch im Verbund mit </a:t>
            </a:r>
            <a:r>
              <a:rPr lang="de-DE" sz="800" dirty="0" smtClean="0">
                <a:latin typeface="+mn-lt"/>
              </a:rPr>
              <a:t>den Verantwortlichen </a:t>
            </a:r>
            <a:r>
              <a:rPr lang="de-DE" sz="800" dirty="0">
                <a:latin typeface="+mn-lt"/>
              </a:rPr>
              <a:t>der anderen Standorte die volle Weiterbildungsermächtigung für </a:t>
            </a:r>
            <a:r>
              <a:rPr lang="de-DE" sz="800" dirty="0" smtClean="0">
                <a:latin typeface="+mn-lt"/>
              </a:rPr>
              <a:t>die Intensivmedizin</a:t>
            </a:r>
            <a:r>
              <a:rPr lang="de-DE" sz="800" dirty="0">
                <a:latin typeface="+mn-lt"/>
              </a:rPr>
              <a:t>. Damit ist dieser Rotationsblock für den späteren Erwerb </a:t>
            </a:r>
            <a:r>
              <a:rPr lang="de-DE" sz="800" dirty="0" smtClean="0">
                <a:latin typeface="+mn-lt"/>
              </a:rPr>
              <a:t>der Zusatzbezeichnung </a:t>
            </a:r>
            <a:r>
              <a:rPr lang="de-DE" sz="800" dirty="0">
                <a:latin typeface="+mn-lt"/>
              </a:rPr>
              <a:t>Intensivmedizin mit bis zu einem Jahr anrechenbar. </a:t>
            </a:r>
            <a:r>
              <a:rPr lang="de-DE" sz="800" dirty="0" smtClean="0">
                <a:latin typeface="+mn-lt"/>
              </a:rPr>
              <a:t>Die Schichtbesetzung </a:t>
            </a:r>
            <a:r>
              <a:rPr lang="de-DE" sz="800" dirty="0">
                <a:latin typeface="+mn-lt"/>
              </a:rPr>
              <a:t>teilen sich Ärztinnen und Ärzte der Abteilungen für </a:t>
            </a:r>
            <a:r>
              <a:rPr lang="de-DE" sz="800" dirty="0" smtClean="0">
                <a:latin typeface="+mn-lt"/>
              </a:rPr>
              <a:t>Anästhesie, Innere </a:t>
            </a:r>
            <a:r>
              <a:rPr lang="de-DE" sz="800" dirty="0">
                <a:latin typeface="+mn-lt"/>
              </a:rPr>
              <a:t>Medizin und Chirurgie.</a:t>
            </a:r>
            <a:endParaRPr lang="de-DE" sz="80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endParaRPr lang="de-DE" sz="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de-DE" sz="800" dirty="0" smtClean="0"/>
              <a:t>Ziele der Weiterbildungsphase (Dauer 2 x 6 Monate; z. B. im 2. und 4. Weiterbildungsjahr)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/>
              <a:t>Kenntnis der interdisziplinären Intensivmedizin, insbesondere </a:t>
            </a:r>
            <a:r>
              <a:rPr lang="de-DE" sz="800" dirty="0" smtClean="0"/>
              <a:t>eingehende Kenntnisse </a:t>
            </a:r>
            <a:r>
              <a:rPr lang="de-DE" sz="800" dirty="0"/>
              <a:t>der </a:t>
            </a:r>
            <a:r>
              <a:rPr lang="de-DE" sz="800" dirty="0" err="1"/>
              <a:t>perioperativen</a:t>
            </a:r>
            <a:r>
              <a:rPr lang="de-DE" sz="800" dirty="0"/>
              <a:t> </a:t>
            </a:r>
            <a:r>
              <a:rPr lang="de-DE" sz="800" dirty="0" smtClean="0"/>
              <a:t>Intensivmedizin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 smtClean="0"/>
              <a:t>Sichere Durchführung notfallmedizinischer </a:t>
            </a:r>
            <a:r>
              <a:rPr lang="de-DE" sz="800" dirty="0"/>
              <a:t>Maßnahmen und Reanimation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 smtClean="0"/>
              <a:t>Nach zweimonatiger </a:t>
            </a:r>
            <a:r>
              <a:rPr lang="de-DE" sz="800" dirty="0"/>
              <a:t>Einarbeitung: Teilnahme am Schichtdienst der </a:t>
            </a:r>
            <a:r>
              <a:rPr lang="de-DE" sz="800" dirty="0" smtClean="0"/>
              <a:t>Intensivstation</a:t>
            </a:r>
            <a:br>
              <a:rPr lang="de-DE" sz="800" dirty="0" smtClean="0"/>
            </a:br>
            <a:endParaRPr lang="de-DE" sz="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de-DE" sz="800" dirty="0" smtClean="0"/>
              <a:t>Gerätekunde</a:t>
            </a:r>
            <a:endParaRPr lang="de-DE" sz="800" dirty="0"/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/>
              <a:t>Intensivbeatmungsgeräte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/>
              <a:t>Geräte </a:t>
            </a:r>
            <a:r>
              <a:rPr lang="de-DE" sz="800" dirty="0" smtClean="0"/>
              <a:t>und Hilfsmittel zur </a:t>
            </a:r>
            <a:r>
              <a:rPr lang="de-DE" sz="800" dirty="0"/>
              <a:t>nicht-invasiven Beatmung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/>
              <a:t>Transportbeatmungsgerät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 smtClean="0"/>
              <a:t>Invasives Monitoring </a:t>
            </a:r>
            <a:r>
              <a:rPr lang="de-DE" sz="800" dirty="0"/>
              <a:t>inkl. </a:t>
            </a:r>
            <a:r>
              <a:rPr lang="de-DE" sz="800" dirty="0" err="1" smtClean="0"/>
              <a:t>Picco</a:t>
            </a:r>
            <a:endParaRPr lang="de-DE" sz="800" dirty="0"/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 smtClean="0"/>
              <a:t>Nierenersatzverfahren</a:t>
            </a:r>
            <a:r>
              <a:rPr lang="de-DE" sz="800" dirty="0"/>
              <a:t>, CO₂-</a:t>
            </a:r>
            <a:r>
              <a:rPr lang="de-DE" sz="800" dirty="0" smtClean="0"/>
              <a:t>Elimination</a:t>
            </a:r>
            <a:endParaRPr lang="de-DE" sz="800" dirty="0"/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 err="1" smtClean="0"/>
              <a:t>Inhalative</a:t>
            </a:r>
            <a:r>
              <a:rPr lang="de-DE" sz="800" dirty="0" smtClean="0"/>
              <a:t> Sedierung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endParaRPr lang="de-DE" sz="800" dirty="0"/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/>
              <a:t>Prinzipien der Intensivmedizin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/>
              <a:t>Einführung in die Behandlung akuter Störungen der Vitalfunktionen einschl. Beatmungs- und Nierenersatzverfahren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/>
              <a:t>Infusions- und </a:t>
            </a:r>
            <a:r>
              <a:rPr lang="de-DE" sz="800" dirty="0" err="1"/>
              <a:t>Hämotherapie</a:t>
            </a:r>
            <a:endParaRPr lang="de-DE" sz="800" dirty="0"/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/>
              <a:t>enterale und parenterale Ernährung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/>
              <a:t>invasives Monitoring und Kreislauftherapie</a:t>
            </a:r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r>
              <a:rPr lang="de-DE" sz="800" dirty="0"/>
              <a:t>differenzierte </a:t>
            </a:r>
            <a:r>
              <a:rPr lang="de-DE" sz="800" dirty="0" err="1"/>
              <a:t>Katecholamintherapie</a:t>
            </a:r>
            <a:endParaRPr lang="de-DE" sz="800" dirty="0"/>
          </a:p>
          <a:p>
            <a:pPr marL="315450" lvl="3" indent="-171450">
              <a:lnSpc>
                <a:spcPct val="100000"/>
              </a:lnSpc>
              <a:spcAft>
                <a:spcPts val="100"/>
              </a:spcAft>
            </a:pPr>
            <a:endParaRPr lang="de-DE" sz="900" dirty="0" smtClean="0"/>
          </a:p>
        </p:txBody>
      </p:sp>
    </p:spTree>
    <p:extLst>
      <p:ext uri="{BB962C8B-B14F-4D97-AF65-F5344CB8AC3E}">
        <p14:creationId xmlns:p14="http://schemas.microsoft.com/office/powerpoint/2010/main" val="5116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_23">
  <a:themeElements>
    <a:clrScheme name="Segeberger Kliniken Grunddesign">
      <a:dk1>
        <a:srgbClr val="151515"/>
      </a:dk1>
      <a:lt1>
        <a:srgbClr val="B80E80"/>
      </a:lt1>
      <a:dk2>
        <a:srgbClr val="FFFFFF"/>
      </a:dk2>
      <a:lt2>
        <a:srgbClr val="FFFFFF"/>
      </a:lt2>
      <a:accent1>
        <a:srgbClr val="B80E80"/>
      </a:accent1>
      <a:accent2>
        <a:srgbClr val="4F4F4F"/>
      </a:accent2>
      <a:accent3>
        <a:srgbClr val="0096FF"/>
      </a:accent3>
      <a:accent4>
        <a:srgbClr val="FF0092"/>
      </a:accent4>
      <a:accent5>
        <a:srgbClr val="4BB6FF"/>
      </a:accent5>
      <a:accent6>
        <a:srgbClr val="800D5B"/>
      </a:accent6>
      <a:hlink>
        <a:srgbClr val="8A8A8A"/>
      </a:hlink>
      <a:folHlink>
        <a:srgbClr val="C4C4C4"/>
      </a:folHlink>
    </a:clrScheme>
    <a:fontScheme name="SKG">
      <a:majorFont>
        <a:latin typeface="Inter Semi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_23" id="{FC98DA7C-EB63-4ED2-B9B6-9C6114D46A87}" vid="{498C2CC6-372D-41B7-87FD-42BB3BB7029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geberger Kliniken Grunddesign">
    <a:dk1>
      <a:srgbClr val="151515"/>
    </a:dk1>
    <a:lt1>
      <a:srgbClr val="B80E80"/>
    </a:lt1>
    <a:dk2>
      <a:srgbClr val="FFFFFF"/>
    </a:dk2>
    <a:lt2>
      <a:srgbClr val="FFFFFF"/>
    </a:lt2>
    <a:accent1>
      <a:srgbClr val="B80E80"/>
    </a:accent1>
    <a:accent2>
      <a:srgbClr val="4F4F4F"/>
    </a:accent2>
    <a:accent3>
      <a:srgbClr val="0096FF"/>
    </a:accent3>
    <a:accent4>
      <a:srgbClr val="FF0092"/>
    </a:accent4>
    <a:accent5>
      <a:srgbClr val="4BB6FF"/>
    </a:accent5>
    <a:accent6>
      <a:srgbClr val="800D5B"/>
    </a:accent6>
    <a:hlink>
      <a:srgbClr val="8A8A8A"/>
    </a:hlink>
    <a:folHlink>
      <a:srgbClr val="C4C4C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1943</Words>
  <Application>Microsoft Office PowerPoint</Application>
  <PresentationFormat>Bildschirmpräsentation (16:9)</PresentationFormat>
  <Paragraphs>192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Inter</vt:lpstr>
      <vt:lpstr>Inter Semi Bold</vt:lpstr>
      <vt:lpstr>SK_23</vt:lpstr>
      <vt:lpstr>Weiterbildungscurriculum</vt:lpstr>
      <vt:lpstr>Programm für die Weiterbildung zur Ärztin/zum Arzt für Anästhesiologie </vt:lpstr>
      <vt:lpstr>Ablauf</vt:lpstr>
      <vt:lpstr>Erste Schritte in der Anästhesie: Lerninhalte</vt:lpstr>
      <vt:lpstr>Routineanästhesien ASA 1 und 2: Lerninhalte Teil 1</vt:lpstr>
      <vt:lpstr>Routineanästhesien ASA 1 und 2: Lerninhalte Teil 2</vt:lpstr>
      <vt:lpstr>Komplexere Eingriffe oder Patienten mit Vorerkrankungen (ASA 3 und 4): Lerninhalte Teil 1</vt:lpstr>
      <vt:lpstr>Komplexere Eingriffe oder Patienten mit Vorerkrankungen (ASA 3 und 4): Lerninhalte Teil 2</vt:lpstr>
      <vt:lpstr>Intensivmedizin: Lerninhalte Teil 1</vt:lpstr>
      <vt:lpstr>Intensivmedizin: Lerninhalte Teil 2</vt:lpstr>
      <vt:lpstr>Perfektionierung auf dem Wege zur Facharztreife: Lerninhalte Teil 1</vt:lpstr>
      <vt:lpstr>Perfektionierung auf dem Wege zur Facharztreife: Lerninhalte Teil 2</vt:lpstr>
      <vt:lpstr>Perfektionierung auf dem Wege zur Facharztreife: Lerninhalte Teil 3</vt:lpstr>
      <vt:lpstr>»Wir vermitteln Ihnen klinische Kompetenz, um Patienten und Patientinnen in heiklen  Situationen ärztlich und besonnen zu begleiten und Angst und Schmerz zu nehmen.«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Melanie van Bentum</dc:creator>
  <cp:lastModifiedBy>Ritter, Pia</cp:lastModifiedBy>
  <cp:revision>539</cp:revision>
  <dcterms:created xsi:type="dcterms:W3CDTF">2023-09-06T14:35:38Z</dcterms:created>
  <dcterms:modified xsi:type="dcterms:W3CDTF">2025-08-18T13:36:57Z</dcterms:modified>
</cp:coreProperties>
</file>